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2" r:id="rId2"/>
    <p:sldMasterId id="2147483650" r:id="rId3"/>
    <p:sldMasterId id="2147483726" r:id="rId4"/>
  </p:sldMasterIdLst>
  <p:notesMasterIdLst>
    <p:notesMasterId r:id="rId18"/>
  </p:notesMasterIdLst>
  <p:handoutMasterIdLst>
    <p:handoutMasterId r:id="rId19"/>
  </p:handoutMasterIdLst>
  <p:sldIdLst>
    <p:sldId id="267" r:id="rId5"/>
    <p:sldId id="264" r:id="rId6"/>
    <p:sldId id="400" r:id="rId7"/>
    <p:sldId id="313" r:id="rId8"/>
    <p:sldId id="401" r:id="rId9"/>
    <p:sldId id="407" r:id="rId10"/>
    <p:sldId id="408" r:id="rId11"/>
    <p:sldId id="409" r:id="rId12"/>
    <p:sldId id="410" r:id="rId13"/>
    <p:sldId id="406" r:id="rId14"/>
    <p:sldId id="405" r:id="rId15"/>
    <p:sldId id="283" r:id="rId16"/>
    <p:sldId id="369" r:id="rId17"/>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05A"/>
    <a:srgbClr val="000000"/>
    <a:srgbClr val="10B0C0"/>
    <a:srgbClr val="BEF4FA"/>
    <a:srgbClr val="FFFFFF"/>
    <a:srgbClr val="3EA3F8"/>
    <a:srgbClr val="0F0634"/>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autoAdjust="0"/>
    <p:restoredTop sz="92387" autoAdjust="0"/>
  </p:normalViewPr>
  <p:slideViewPr>
    <p:cSldViewPr showGuides="1">
      <p:cViewPr>
        <p:scale>
          <a:sx n="90" d="100"/>
          <a:sy n="90" d="100"/>
        </p:scale>
        <p:origin x="-144" y="-96"/>
      </p:cViewPr>
      <p:guideLst>
        <p:guide orient="horz" pos="2134"/>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8/6/22</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8/6/22</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1ECDC-7530-4EA9-86FD-4E56342A475C}" type="slidenum">
              <a:rPr lang="en-US" smtClean="0"/>
              <a:t>6</a:t>
            </a:fld>
            <a:endParaRPr lang="en-US"/>
          </a:p>
        </p:txBody>
      </p:sp>
    </p:spTree>
    <p:extLst>
      <p:ext uri="{BB962C8B-B14F-4D97-AF65-F5344CB8AC3E}">
        <p14:creationId xmlns:p14="http://schemas.microsoft.com/office/powerpoint/2010/main" val="181468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1ECDC-7530-4EA9-86FD-4E56342A475C}" type="slidenum">
              <a:rPr lang="en-US" smtClean="0"/>
              <a:t>7</a:t>
            </a:fld>
            <a:endParaRPr lang="en-US"/>
          </a:p>
        </p:txBody>
      </p:sp>
    </p:spTree>
    <p:extLst>
      <p:ext uri="{BB962C8B-B14F-4D97-AF65-F5344CB8AC3E}">
        <p14:creationId xmlns:p14="http://schemas.microsoft.com/office/powerpoint/2010/main" val="369375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4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3967663"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9" name="テキスト プレースホルダー 11"/>
          <p:cNvSpPr>
            <a:spLocks noGrp="1"/>
          </p:cNvSpPr>
          <p:nvPr>
            <p:ph type="body" sz="quarter" idx="15" hasCustomPrompt="1"/>
          </p:nvPr>
        </p:nvSpPr>
        <p:spPr>
          <a:xfrm>
            <a:off x="284250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4" name="図プレースホルダー 7"/>
          <p:cNvSpPr>
            <a:spLocks noGrp="1"/>
          </p:cNvSpPr>
          <p:nvPr>
            <p:ph type="pic" sz="quarter" idx="16" hasCustomPrompt="1"/>
          </p:nvPr>
        </p:nvSpPr>
        <p:spPr>
          <a:xfrm>
            <a:off x="7148016"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5" name="テキスト プレースホルダー 11"/>
          <p:cNvSpPr>
            <a:spLocks noGrp="1"/>
          </p:cNvSpPr>
          <p:nvPr>
            <p:ph type="body" sz="quarter" idx="17" hasCustomPrompt="1"/>
          </p:nvPr>
        </p:nvSpPr>
        <p:spPr>
          <a:xfrm>
            <a:off x="6022859"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6" name="図プレースホルダー 7"/>
          <p:cNvSpPr>
            <a:spLocks noGrp="1"/>
          </p:cNvSpPr>
          <p:nvPr>
            <p:ph type="pic" sz="quarter" idx="18" hasCustomPrompt="1"/>
          </p:nvPr>
        </p:nvSpPr>
        <p:spPr>
          <a:xfrm>
            <a:off x="10328369"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19" hasCustomPrompt="1"/>
          </p:nvPr>
        </p:nvSpPr>
        <p:spPr>
          <a:xfrm>
            <a:off x="9203212"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1" name="図プレースホルダー 7"/>
          <p:cNvSpPr>
            <a:spLocks noGrp="1"/>
          </p:cNvSpPr>
          <p:nvPr>
            <p:ph type="pic" sz="quarter" idx="20" hasCustomPrompt="1"/>
          </p:nvPr>
        </p:nvSpPr>
        <p:spPr>
          <a:xfrm>
            <a:off x="13508723"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2" name="テキスト プレースホルダー 11"/>
          <p:cNvSpPr>
            <a:spLocks noGrp="1"/>
          </p:cNvSpPr>
          <p:nvPr>
            <p:ph type="body" sz="quarter" idx="21" hasCustomPrompt="1"/>
          </p:nvPr>
        </p:nvSpPr>
        <p:spPr>
          <a:xfrm>
            <a:off x="1238356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dirty="0"/>
              <a:t>TITLE HERE</a:t>
            </a:r>
            <a:endParaRPr lang="en-US" dirty="0"/>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13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par>
                          <p:cTn id="34" fill="hold">
                            <p:stCondLst>
                              <p:cond delay="28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orkers">
    <p:spTree>
      <p:nvGrpSpPr>
        <p:cNvPr id="1" name=""/>
        <p:cNvGrpSpPr/>
        <p:nvPr/>
      </p:nvGrpSpPr>
      <p:grpSpPr>
        <a:xfrm>
          <a:off x="0" y="0"/>
          <a:ext cx="0" cy="0"/>
          <a:chOff x="0" y="0"/>
          <a:chExt cx="0" cy="0"/>
        </a:xfrm>
      </p:grpSpPr>
      <p:sp>
        <p:nvSpPr>
          <p:cNvPr id="12" name="正方形/長方形 11"/>
          <p:cNvSpPr/>
          <p:nvPr userDrawn="1"/>
        </p:nvSpPr>
        <p:spPr>
          <a:xfrm>
            <a:off x="0" y="0"/>
            <a:ext cx="18286413" cy="5953590"/>
          </a:xfrm>
          <a:prstGeom prst="rect">
            <a:avLst/>
          </a:prstGeom>
          <a:solidFill>
            <a:schemeClr val="accent1">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userDrawn="1"/>
        </p:nvSpPr>
        <p:spPr>
          <a:xfrm>
            <a:off x="0" y="5908584"/>
            <a:ext cx="18286413" cy="437841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6368" y="1104847"/>
            <a:ext cx="830480" cy="4192709"/>
          </a:xfrm>
          <a:prstGeom prst="rect">
            <a:avLst/>
          </a:prstGeom>
          <a:effectLst>
            <a:outerShdw blurRad="76200" dir="13500000" sy="23000" kx="1200000" algn="br" rotWithShape="0">
              <a:prstClr val="black">
                <a:alpha val="20000"/>
              </a:prstClr>
            </a:outerShdw>
          </a:effectLst>
        </p:spPr>
      </p:pic>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54832" y="1180642"/>
            <a:ext cx="1295500" cy="4494754"/>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68131" y="958035"/>
            <a:ext cx="1678629" cy="4939971"/>
          </a:xfrm>
          <a:prstGeom prst="rect">
            <a:avLst/>
          </a:prstGeom>
          <a:effectLst>
            <a:outerShdw blurRad="76200" dir="13500000" sy="23000" kx="1200000" algn="br" rotWithShape="0">
              <a:prstClr val="black">
                <a:alpha val="20000"/>
              </a:prstClr>
            </a:outerShdw>
          </a:effectLst>
        </p:spPr>
      </p:pic>
      <p:pic>
        <p:nvPicPr>
          <p:cNvPr id="10" name="図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72876" y="1476823"/>
            <a:ext cx="1446565" cy="4182464"/>
          </a:xfrm>
          <a:prstGeom prst="rect">
            <a:avLst/>
          </a:prstGeom>
          <a:effectLst>
            <a:outerShdw blurRad="76200" dir="13500000" sy="23000" kx="1200000" algn="br" rotWithShape="0">
              <a:prstClr val="black">
                <a:alpha val="20000"/>
              </a:prstClr>
            </a:outerShdw>
          </a:effectLst>
        </p:spPr>
      </p:pic>
      <p:pic>
        <p:nvPicPr>
          <p:cNvPr id="5" name="図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52696" y="1090061"/>
            <a:ext cx="1142784" cy="4077159"/>
          </a:xfrm>
          <a:prstGeom prst="rect">
            <a:avLst/>
          </a:prstGeom>
          <a:effectLst>
            <a:outerShdw blurRad="76200" dir="13500000" sy="23000" kx="1200000" algn="br" rotWithShape="0">
              <a:prstClr val="black">
                <a:alpha val="20000"/>
              </a:prstClr>
            </a:outerShdw>
          </a:effectLst>
        </p:spPr>
      </p:pic>
      <p:sp>
        <p:nvSpPr>
          <p:cNvPr id="26" name="テキスト プレースホルダー 11"/>
          <p:cNvSpPr>
            <a:spLocks noGrp="1"/>
          </p:cNvSpPr>
          <p:nvPr>
            <p:ph type="body" sz="quarter" idx="15" hasCustomPrompt="1"/>
          </p:nvPr>
        </p:nvSpPr>
        <p:spPr>
          <a:xfrm>
            <a:off x="727271" y="644864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727272" y="8626017"/>
            <a:ext cx="16831870" cy="990111"/>
          </a:xfrm>
        </p:spPr>
        <p:txBody>
          <a:bodyPr anchor="ctr">
            <a:noAutofit/>
          </a:bodyPr>
          <a:lstStyle>
            <a:lvl1pPr algn="ctr">
              <a:lnSpc>
                <a:spcPct val="100000"/>
              </a:lnSpc>
              <a:spcBef>
                <a:spcPts val="0"/>
              </a:spcBef>
              <a:defRPr sz="3600" spc="300" baseline="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216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 presetClass="entr" presetSubtype="8" decel="100000" fill="hold" grpId="0" nodeType="afterEffect">
                                  <p:stCondLst>
                                    <p:cond delay="0"/>
                                  </p:stCondLst>
                                  <p:iterate type="lt">
                                    <p:tmPct val="10000"/>
                                  </p:iterate>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iterate type="wd">
                                    <p:tmPct val="10000"/>
                                  </p:iterate>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38182" y="43542"/>
            <a:ext cx="3600000" cy="4615544"/>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3687753" y="4706599"/>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4" hasCustomPrompt="1"/>
          </p:nvPr>
        </p:nvSpPr>
        <p:spPr>
          <a:xfrm>
            <a:off x="7337324"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5" hasCustomPrompt="1"/>
          </p:nvPr>
        </p:nvSpPr>
        <p:spPr>
          <a:xfrm>
            <a:off x="10988185" y="4706943"/>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6" hasCustomPrompt="1"/>
          </p:nvPr>
        </p:nvSpPr>
        <p:spPr>
          <a:xfrm>
            <a:off x="14636467"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2" name="正方形/長方形 11"/>
          <p:cNvSpPr/>
          <p:nvPr userDrawn="1"/>
        </p:nvSpPr>
        <p:spPr>
          <a:xfrm>
            <a:off x="38182" y="4706943"/>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3687753"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7337324" y="4706943"/>
            <a:ext cx="3600000" cy="46152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10988185"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14636467" y="4707287"/>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図プレースホルダー 7"/>
          <p:cNvSpPr>
            <a:spLocks noGrp="1"/>
          </p:cNvSpPr>
          <p:nvPr>
            <p:ph type="pic" sz="quarter" idx="17" hasCustomPrompt="1"/>
          </p:nvPr>
        </p:nvSpPr>
        <p:spPr>
          <a:xfrm>
            <a:off x="1367024"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5016594" y="365037"/>
            <a:ext cx="942317" cy="942317"/>
          </a:xfrm>
        </p:spPr>
        <p:txBody>
          <a:bodyPr>
            <a:normAutofit/>
          </a:bodyPr>
          <a:lstStyle>
            <a:lvl1pPr>
              <a:defRPr sz="1600"/>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8666165"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7"/>
          <p:cNvSpPr>
            <a:spLocks noGrp="1"/>
          </p:cNvSpPr>
          <p:nvPr>
            <p:ph type="pic" sz="quarter" idx="20" hasCustomPrompt="1"/>
          </p:nvPr>
        </p:nvSpPr>
        <p:spPr>
          <a:xfrm>
            <a:off x="15965308"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7"/>
          <p:cNvSpPr>
            <a:spLocks noGrp="1"/>
          </p:cNvSpPr>
          <p:nvPr>
            <p:ph type="pic" sz="quarter" idx="21" hasCustomPrompt="1"/>
          </p:nvPr>
        </p:nvSpPr>
        <p:spPr>
          <a:xfrm>
            <a:off x="12317027" y="365037"/>
            <a:ext cx="942317" cy="942317"/>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22" hasCustomPrompt="1"/>
          </p:nvPr>
        </p:nvSpPr>
        <p:spPr>
          <a:xfrm>
            <a:off x="41589"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4" hasCustomPrompt="1"/>
          </p:nvPr>
        </p:nvSpPr>
        <p:spPr>
          <a:xfrm>
            <a:off x="3734702" y="1411831"/>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26" hasCustomPrompt="1"/>
          </p:nvPr>
        </p:nvSpPr>
        <p:spPr>
          <a:xfrm>
            <a:off x="11035134" y="1411832"/>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8" hasCustomPrompt="1"/>
          </p:nvPr>
        </p:nvSpPr>
        <p:spPr>
          <a:xfrm>
            <a:off x="7367934"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30" hasCustomPrompt="1"/>
          </p:nvPr>
        </p:nvSpPr>
        <p:spPr>
          <a:xfrm>
            <a:off x="14668366" y="6038947"/>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8" name="図プレースホルダー 37"/>
          <p:cNvSpPr>
            <a:spLocks noGrp="1"/>
          </p:cNvSpPr>
          <p:nvPr>
            <p:ph type="pic" sz="quarter" idx="32" hasCustomPrompt="1"/>
          </p:nvPr>
        </p:nvSpPr>
        <p:spPr>
          <a:xfrm>
            <a:off x="1574657" y="4443762"/>
            <a:ext cx="527050" cy="527050"/>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39" name="図プレースホルダー 37"/>
          <p:cNvSpPr>
            <a:spLocks noGrp="1"/>
          </p:cNvSpPr>
          <p:nvPr>
            <p:ph type="pic" sz="quarter" idx="33" hasCustomPrompt="1"/>
          </p:nvPr>
        </p:nvSpPr>
        <p:spPr>
          <a:xfrm>
            <a:off x="8878888" y="4443762"/>
            <a:ext cx="527050" cy="527050"/>
          </a:xfrm>
          <a:prstGeom prst="triangle">
            <a:avLst/>
          </a:prstGeom>
          <a:solidFill>
            <a:schemeClr val="accent1">
              <a:lumMod val="50000"/>
            </a:schemeClr>
          </a:solidFill>
        </p:spPr>
        <p:txBody>
          <a:bodyPr/>
          <a:lstStyle/>
          <a:p>
            <a:r>
              <a:rPr kumimoji="1" lang="en-US" altLang="ja-JP" dirty="0"/>
              <a:t> </a:t>
            </a:r>
            <a:endParaRPr kumimoji="1" lang="ja-JP" altLang="en-US" dirty="0"/>
          </a:p>
        </p:txBody>
      </p:sp>
      <p:sp>
        <p:nvSpPr>
          <p:cNvPr id="40" name="図プレースホルダー 37"/>
          <p:cNvSpPr>
            <a:spLocks noGrp="1"/>
          </p:cNvSpPr>
          <p:nvPr>
            <p:ph type="pic" sz="quarter" idx="34" hasCustomPrompt="1"/>
          </p:nvPr>
        </p:nvSpPr>
        <p:spPr>
          <a:xfrm>
            <a:off x="16172942" y="4443762"/>
            <a:ext cx="527050" cy="527050"/>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41" name="図プレースホルダー 37"/>
          <p:cNvSpPr>
            <a:spLocks noGrp="1"/>
          </p:cNvSpPr>
          <p:nvPr>
            <p:ph type="pic" sz="quarter" idx="35" hasCustomPrompt="1"/>
          </p:nvPr>
        </p:nvSpPr>
        <p:spPr>
          <a:xfrm rot="10800000">
            <a:off x="5224228" y="4378415"/>
            <a:ext cx="527050" cy="527050"/>
          </a:xfrm>
          <a:prstGeom prst="triangle">
            <a:avLst/>
          </a:prstGeom>
          <a:solidFill>
            <a:schemeClr val="accent1"/>
          </a:solidFill>
        </p:spPr>
        <p:txBody>
          <a:bodyPr/>
          <a:lstStyle/>
          <a:p>
            <a:r>
              <a:rPr kumimoji="1" lang="en-US" altLang="ja-JP" dirty="0"/>
              <a:t> </a:t>
            </a:r>
            <a:endParaRPr kumimoji="1" lang="ja-JP" altLang="en-US" dirty="0"/>
          </a:p>
        </p:txBody>
      </p:sp>
      <p:sp>
        <p:nvSpPr>
          <p:cNvPr id="42" name="図プレースホルダー 37"/>
          <p:cNvSpPr>
            <a:spLocks noGrp="1"/>
          </p:cNvSpPr>
          <p:nvPr>
            <p:ph type="pic" sz="quarter" idx="36" hasCustomPrompt="1"/>
          </p:nvPr>
        </p:nvSpPr>
        <p:spPr>
          <a:xfrm rot="10800000">
            <a:off x="12524660" y="4436430"/>
            <a:ext cx="527050" cy="527050"/>
          </a:xfrm>
          <a:prstGeom prst="triangle">
            <a:avLst/>
          </a:prstGeom>
          <a:solidFill>
            <a:schemeClr val="accent1"/>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9787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六角形 31"/>
          <p:cNvSpPr/>
          <p:nvPr userDrawn="1"/>
        </p:nvSpPr>
        <p:spPr>
          <a:xfrm rot="5400000">
            <a:off x="5939381" y="2737528"/>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120711" y="1395630"/>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10853396" y="288079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円/楕円 38"/>
          <p:cNvSpPr/>
          <p:nvPr userDrawn="1"/>
        </p:nvSpPr>
        <p:spPr>
          <a:xfrm>
            <a:off x="10853396"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20711" y="756131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5368565"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5368565" y="2872462"/>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テキスト プレースホルダー 11"/>
          <p:cNvSpPr>
            <a:spLocks noGrp="1"/>
          </p:cNvSpPr>
          <p:nvPr>
            <p:ph type="body" sz="quarter" idx="21" hasCustomPrompt="1"/>
          </p:nvPr>
        </p:nvSpPr>
        <p:spPr>
          <a:xfrm>
            <a:off x="6982966" y="4950496"/>
            <a:ext cx="4275475" cy="990111"/>
          </a:xfrm>
        </p:spPr>
        <p:txBody>
          <a:bodyPr anchor="ctr">
            <a:noAutofit/>
          </a:bodyPr>
          <a:lstStyle>
            <a:lvl1pPr algn="ctr">
              <a:lnSpc>
                <a:spcPct val="100000"/>
              </a:lnSpc>
              <a:spcBef>
                <a:spcPts val="0"/>
              </a:spcBef>
              <a:defRPr sz="3600" spc="300" baseline="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2" hasCustomPrompt="1"/>
          </p:nvPr>
        </p:nvSpPr>
        <p:spPr>
          <a:xfrm>
            <a:off x="5485100"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23" hasCustomPrompt="1"/>
          </p:nvPr>
        </p:nvSpPr>
        <p:spPr>
          <a:xfrm>
            <a:off x="8216912" y="188235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24" hasCustomPrompt="1"/>
          </p:nvPr>
        </p:nvSpPr>
        <p:spPr>
          <a:xfrm>
            <a:off x="10953207"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25" hasCustomPrompt="1"/>
          </p:nvPr>
        </p:nvSpPr>
        <p:spPr>
          <a:xfrm>
            <a:off x="5468377"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26" hasCustomPrompt="1"/>
          </p:nvPr>
        </p:nvSpPr>
        <p:spPr>
          <a:xfrm>
            <a:off x="10936484"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1" name="テキスト プレースホルダー 11"/>
          <p:cNvSpPr>
            <a:spLocks noGrp="1"/>
          </p:cNvSpPr>
          <p:nvPr>
            <p:ph type="body" sz="quarter" idx="27" hasCustomPrompt="1"/>
          </p:nvPr>
        </p:nvSpPr>
        <p:spPr>
          <a:xfrm>
            <a:off x="8216912" y="807887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2" name="円弧 51"/>
          <p:cNvSpPr/>
          <p:nvPr userDrawn="1"/>
        </p:nvSpPr>
        <p:spPr>
          <a:xfrm rot="2700000">
            <a:off x="7976000" y="12497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4" name="直線コネクタ 53"/>
          <p:cNvCxnSpPr>
            <a:stCxn id="52" idx="0"/>
          </p:cNvCxnSpPr>
          <p:nvPr userDrawn="1"/>
        </p:nvCxnSpPr>
        <p:spPr>
          <a:xfrm>
            <a:off x="9956746" y="15895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10706500"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1" name="直線コネクタ 60"/>
          <p:cNvCxnSpPr>
            <a:stCxn id="60" idx="0"/>
          </p:cNvCxnSpPr>
          <p:nvPr userDrawn="1"/>
        </p:nvCxnSpPr>
        <p:spPr>
          <a:xfrm>
            <a:off x="12687246" y="3051922"/>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10706500"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4" name="直線コネクタ 63"/>
          <p:cNvCxnSpPr/>
          <p:nvPr userDrawn="1"/>
        </p:nvCxnSpPr>
        <p:spPr>
          <a:xfrm>
            <a:off x="12687246" y="6210605"/>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5212902"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1" name="直線コネクタ 70"/>
          <p:cNvCxnSpPr>
            <a:stCxn id="70" idx="0"/>
          </p:cNvCxnSpPr>
          <p:nvPr userDrawn="1"/>
        </p:nvCxnSpPr>
        <p:spPr>
          <a:xfrm flipH="1">
            <a:off x="520700" y="3051922"/>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5212902"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8" name="直線コネクタ 77"/>
          <p:cNvCxnSpPr>
            <a:stCxn id="77" idx="0"/>
          </p:cNvCxnSpPr>
          <p:nvPr userDrawn="1"/>
        </p:nvCxnSpPr>
        <p:spPr>
          <a:xfrm flipH="1">
            <a:off x="520700" y="6210605"/>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7943402" y="742633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1" name="直線コネクタ 80"/>
          <p:cNvCxnSpPr>
            <a:stCxn id="80" idx="0"/>
          </p:cNvCxnSpPr>
          <p:nvPr userDrawn="1"/>
        </p:nvCxnSpPr>
        <p:spPr>
          <a:xfrm flipH="1">
            <a:off x="2476500" y="9407079"/>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10405071" y="1702393"/>
            <a:ext cx="5203230" cy="847338"/>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0" name="テキスト プレースホルダー 11"/>
          <p:cNvSpPr>
            <a:spLocks noGrp="1"/>
          </p:cNvSpPr>
          <p:nvPr userDrawn="1">
            <p:ph type="body" sz="quarter" idx="29" hasCustomPrompt="1"/>
          </p:nvPr>
        </p:nvSpPr>
        <p:spPr>
          <a:xfrm>
            <a:off x="13095883" y="3203596"/>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1" name="テキスト プレースホルダー 11"/>
          <p:cNvSpPr>
            <a:spLocks noGrp="1"/>
          </p:cNvSpPr>
          <p:nvPr userDrawn="1">
            <p:ph type="body" sz="quarter" idx="30" hasCustomPrompt="1"/>
          </p:nvPr>
        </p:nvSpPr>
        <p:spPr>
          <a:xfrm>
            <a:off x="13108583" y="63405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userDrawn="1">
            <p:ph type="body" sz="quarter" idx="31" hasCustomPrompt="1"/>
          </p:nvPr>
        </p:nvSpPr>
        <p:spPr>
          <a:xfrm>
            <a:off x="496391" y="320285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5" name="テキスト プレースホルダー 11"/>
          <p:cNvSpPr>
            <a:spLocks noGrp="1"/>
          </p:cNvSpPr>
          <p:nvPr userDrawn="1">
            <p:ph type="body" sz="quarter" idx="32" hasCustomPrompt="1"/>
          </p:nvPr>
        </p:nvSpPr>
        <p:spPr>
          <a:xfrm>
            <a:off x="520700" y="63532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userDrawn="1">
            <p:ph type="body" sz="quarter" idx="33" hasCustomPrompt="1"/>
          </p:nvPr>
        </p:nvSpPr>
        <p:spPr>
          <a:xfrm>
            <a:off x="2619971" y="8433393"/>
            <a:ext cx="5203230" cy="847338"/>
          </a:xfrm>
        </p:spPr>
        <p:txBody>
          <a:bodyPr anchor="b">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userDrawn="1">
            <p:ph type="body" sz="quarter" idx="15" hasCustomPrompt="1"/>
          </p:nvPr>
        </p:nvSpPr>
        <p:spPr>
          <a:xfrm>
            <a:off x="457200" y="353667"/>
            <a:ext cx="6769100" cy="1983133"/>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47" name="直線コネクタ 46"/>
          <p:cNvCxnSpPr/>
          <p:nvPr userDrawn="1"/>
        </p:nvCxnSpPr>
        <p:spPr>
          <a:xfrm flipH="1">
            <a:off x="-793" y="2372533"/>
            <a:ext cx="746358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0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4572000" cy="3299254"/>
          </a:xfrm>
        </p:spPr>
        <p:txBody>
          <a:bodyPr/>
          <a:lstStyle>
            <a:lvl1pPr>
              <a:defRPr/>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3" hasCustomPrompt="1"/>
          </p:nvPr>
        </p:nvSpPr>
        <p:spPr>
          <a:xfrm>
            <a:off x="4570413" y="0"/>
            <a:ext cx="4572000" cy="3299254"/>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4" hasCustomPrompt="1"/>
          </p:nvPr>
        </p:nvSpPr>
        <p:spPr>
          <a:xfrm>
            <a:off x="9144000" y="0"/>
            <a:ext cx="4572000" cy="3299254"/>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5" hasCustomPrompt="1"/>
          </p:nvPr>
        </p:nvSpPr>
        <p:spPr>
          <a:xfrm>
            <a:off x="13714413" y="0"/>
            <a:ext cx="4572000" cy="3299254"/>
          </a:xfrm>
        </p:spPr>
        <p:txBody>
          <a:bodyPr/>
          <a:lstStyle>
            <a:lvl1pPr>
              <a:defRPr/>
            </a:lvl1pPr>
          </a:lstStyle>
          <a:p>
            <a:r>
              <a:rPr kumimoji="1" lang="en-US" altLang="ja-JP" dirty="0"/>
              <a:t>Add an image</a:t>
            </a:r>
            <a:endParaRPr kumimoji="1" lang="ja-JP" altLang="en-US" dirty="0"/>
          </a:p>
        </p:txBody>
      </p:sp>
      <p:sp>
        <p:nvSpPr>
          <p:cNvPr id="13" name="図プレースホルダー 5"/>
          <p:cNvSpPr>
            <a:spLocks noGrp="1"/>
          </p:cNvSpPr>
          <p:nvPr>
            <p:ph type="pic" sz="quarter" idx="16" hasCustomPrompt="1"/>
          </p:nvPr>
        </p:nvSpPr>
        <p:spPr>
          <a:xfrm>
            <a:off x="0" y="3284406"/>
            <a:ext cx="4572000" cy="3299254"/>
          </a:xfrm>
        </p:spPr>
        <p:txBody>
          <a:bodyPr/>
          <a:lstStyle>
            <a:lvl1pPr>
              <a:defRPr/>
            </a:lvl1pPr>
          </a:lstStyle>
          <a:p>
            <a:r>
              <a:rPr kumimoji="1" lang="en-US" altLang="ja-JP" dirty="0"/>
              <a:t>Add an image</a:t>
            </a:r>
            <a:endParaRPr kumimoji="1" lang="ja-JP" altLang="en-US" dirty="0"/>
          </a:p>
        </p:txBody>
      </p:sp>
      <p:sp>
        <p:nvSpPr>
          <p:cNvPr id="14" name="図プレースホルダー 5"/>
          <p:cNvSpPr>
            <a:spLocks noGrp="1"/>
          </p:cNvSpPr>
          <p:nvPr>
            <p:ph type="pic" sz="quarter" idx="17" hasCustomPrompt="1"/>
          </p:nvPr>
        </p:nvSpPr>
        <p:spPr>
          <a:xfrm>
            <a:off x="4570413" y="3284406"/>
            <a:ext cx="4572000" cy="3299254"/>
          </a:xfrm>
        </p:spPr>
        <p:txBody>
          <a:bodyPr/>
          <a:lstStyle>
            <a:lvl1pPr>
              <a:defRPr/>
            </a:lvl1pPr>
          </a:lstStyle>
          <a:p>
            <a:r>
              <a:rPr kumimoji="1" lang="en-US" altLang="ja-JP" dirty="0"/>
              <a:t>Add an image</a:t>
            </a:r>
            <a:endParaRPr kumimoji="1" lang="ja-JP" altLang="en-US" dirty="0"/>
          </a:p>
        </p:txBody>
      </p:sp>
      <p:sp>
        <p:nvSpPr>
          <p:cNvPr id="15" name="図プレースホルダー 5"/>
          <p:cNvSpPr>
            <a:spLocks noGrp="1"/>
          </p:cNvSpPr>
          <p:nvPr>
            <p:ph type="pic" sz="quarter" idx="18" hasCustomPrompt="1"/>
          </p:nvPr>
        </p:nvSpPr>
        <p:spPr>
          <a:xfrm>
            <a:off x="9144000" y="3284406"/>
            <a:ext cx="4572000" cy="3299254"/>
          </a:xfrm>
        </p:spPr>
        <p:txBody>
          <a:bodyPr/>
          <a:lstStyle>
            <a:lvl1pPr>
              <a:defRPr/>
            </a:lvl1pPr>
          </a:lstStyle>
          <a:p>
            <a:r>
              <a:rPr kumimoji="1" lang="en-US" altLang="ja-JP" dirty="0"/>
              <a:t>Add an image</a:t>
            </a:r>
            <a:endParaRPr kumimoji="1" lang="ja-JP" altLang="en-US" dirty="0"/>
          </a:p>
        </p:txBody>
      </p:sp>
      <p:sp>
        <p:nvSpPr>
          <p:cNvPr id="16" name="図プレースホルダー 5"/>
          <p:cNvSpPr>
            <a:spLocks noGrp="1"/>
          </p:cNvSpPr>
          <p:nvPr>
            <p:ph type="pic" sz="quarter" idx="19" hasCustomPrompt="1"/>
          </p:nvPr>
        </p:nvSpPr>
        <p:spPr>
          <a:xfrm>
            <a:off x="13714413" y="3284406"/>
            <a:ext cx="4572000" cy="3299254"/>
          </a:xfrm>
        </p:spPr>
        <p:txBody>
          <a:bodyPr/>
          <a:lstStyle>
            <a:lvl1pPr>
              <a:defRPr/>
            </a:lvl1pPr>
          </a:lstStyle>
          <a:p>
            <a:r>
              <a:rPr kumimoji="1" lang="en-US" altLang="ja-JP" dirty="0"/>
              <a:t>Add an image</a:t>
            </a:r>
            <a:endParaRPr kumimoji="1" lang="ja-JP" altLang="en-US" dirty="0"/>
          </a:p>
        </p:txBody>
      </p:sp>
      <p:sp>
        <p:nvSpPr>
          <p:cNvPr id="18" name="テキスト プレースホルダー 17"/>
          <p:cNvSpPr>
            <a:spLocks noGrp="1"/>
          </p:cNvSpPr>
          <p:nvPr>
            <p:ph type="body" sz="quarter" idx="20" hasCustomPrompt="1"/>
          </p:nvPr>
        </p:nvSpPr>
        <p:spPr>
          <a:xfrm>
            <a:off x="0"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17"/>
          <p:cNvSpPr>
            <a:spLocks noGrp="1"/>
          </p:cNvSpPr>
          <p:nvPr>
            <p:ph type="body" sz="quarter" idx="21" hasCustomPrompt="1"/>
          </p:nvPr>
        </p:nvSpPr>
        <p:spPr>
          <a:xfrm>
            <a:off x="4570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0" name="テキスト プレースホルダー 17"/>
          <p:cNvSpPr>
            <a:spLocks noGrp="1"/>
          </p:cNvSpPr>
          <p:nvPr>
            <p:ph type="body" sz="quarter" idx="22" hasCustomPrompt="1"/>
          </p:nvPr>
        </p:nvSpPr>
        <p:spPr>
          <a:xfrm>
            <a:off x="9142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1" name="テキスト プレースホルダー 17"/>
          <p:cNvSpPr>
            <a:spLocks noGrp="1"/>
          </p:cNvSpPr>
          <p:nvPr>
            <p:ph type="body" sz="quarter" idx="23" hasCustomPrompt="1"/>
          </p:nvPr>
        </p:nvSpPr>
        <p:spPr>
          <a:xfrm>
            <a:off x="13712826"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2" name="テキスト プレースホルダー 17"/>
          <p:cNvSpPr>
            <a:spLocks noGrp="1"/>
          </p:cNvSpPr>
          <p:nvPr>
            <p:ph type="body" sz="quarter" idx="24" hasCustomPrompt="1"/>
          </p:nvPr>
        </p:nvSpPr>
        <p:spPr>
          <a:xfrm>
            <a:off x="1587"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3" name="テキスト プレースホルダー 17"/>
          <p:cNvSpPr>
            <a:spLocks noGrp="1"/>
          </p:cNvSpPr>
          <p:nvPr>
            <p:ph type="body" sz="quarter" idx="25" hasCustomPrompt="1"/>
          </p:nvPr>
        </p:nvSpPr>
        <p:spPr>
          <a:xfrm>
            <a:off x="4572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4" name="テキスト プレースホルダー 17"/>
          <p:cNvSpPr>
            <a:spLocks noGrp="1"/>
          </p:cNvSpPr>
          <p:nvPr>
            <p:ph type="body" sz="quarter" idx="26" hasCustomPrompt="1"/>
          </p:nvPr>
        </p:nvSpPr>
        <p:spPr>
          <a:xfrm>
            <a:off x="9144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5" name="テキスト プレースホルダー 17"/>
          <p:cNvSpPr>
            <a:spLocks noGrp="1"/>
          </p:cNvSpPr>
          <p:nvPr>
            <p:ph type="body" sz="quarter" idx="27" hasCustomPrompt="1"/>
          </p:nvPr>
        </p:nvSpPr>
        <p:spPr>
          <a:xfrm>
            <a:off x="13714413"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27" name="直線コネクタ 26"/>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0627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2628900"/>
            <a:ext cx="18351500" cy="2959100"/>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userDrawn="1"/>
        </p:nvGrpSpPr>
        <p:grpSpPr>
          <a:xfrm>
            <a:off x="874986" y="5956564"/>
            <a:ext cx="3420380" cy="171795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7" name="円/楕円 66"/>
          <p:cNvSpPr/>
          <p:nvPr userDrawn="1"/>
        </p:nvSpPr>
        <p:spPr>
          <a:xfrm>
            <a:off x="295888" y="5742032"/>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図プレースホルダー 33"/>
          <p:cNvSpPr>
            <a:spLocks noGrp="1"/>
          </p:cNvSpPr>
          <p:nvPr>
            <p:ph type="pic" sz="quarter" idx="25" hasCustomPrompt="1"/>
          </p:nvPr>
        </p:nvSpPr>
        <p:spPr>
          <a:xfrm>
            <a:off x="519121" y="5981964"/>
            <a:ext cx="446291" cy="446291"/>
          </a:xfrm>
        </p:spPr>
        <p:txBody>
          <a:bodyPr>
            <a:normAutofit/>
          </a:bodyPr>
          <a:lstStyle>
            <a:lvl1pPr>
              <a:defRPr sz="1000"/>
            </a:lvl1pPr>
          </a:lstStyle>
          <a:p>
            <a:r>
              <a:rPr kumimoji="1" lang="en-US" altLang="ja-JP" dirty="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22" name="テキスト プレースホルダー 11"/>
          <p:cNvSpPr>
            <a:spLocks noGrp="1"/>
          </p:cNvSpPr>
          <p:nvPr>
            <p:ph type="body" sz="quarter" idx="15" hasCustomPrompt="1"/>
          </p:nvPr>
        </p:nvSpPr>
        <p:spPr>
          <a:xfrm>
            <a:off x="43410" y="4537974"/>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0" hasCustomPrompt="1"/>
          </p:nvPr>
        </p:nvSpPr>
        <p:spPr>
          <a:xfrm>
            <a:off x="1223779" y="6279182"/>
            <a:ext cx="2846562"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1" hasCustomPrompt="1"/>
          </p:nvPr>
        </p:nvSpPr>
        <p:spPr>
          <a:xfrm>
            <a:off x="3750679" y="2692769"/>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11069636" y="3543982"/>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7408026" y="3731562"/>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14715041" y="4402958"/>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grpSp>
        <p:nvGrpSpPr>
          <p:cNvPr id="35" name="グループ化 34"/>
          <p:cNvGrpSpPr/>
          <p:nvPr userDrawn="1"/>
        </p:nvGrpSpPr>
        <p:grpSpPr>
          <a:xfrm rot="10800000">
            <a:off x="3759991" y="757555"/>
            <a:ext cx="3420380" cy="171795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26" hasCustomPrompt="1"/>
          </p:nvPr>
        </p:nvSpPr>
        <p:spPr>
          <a:xfrm>
            <a:off x="4197180" y="810142"/>
            <a:ext cx="2758166"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rot="10800000">
            <a:off x="11078421" y="1612650"/>
            <a:ext cx="3420380" cy="171795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3" name="テキスト プレースホルダー 11"/>
          <p:cNvSpPr>
            <a:spLocks noGrp="1"/>
          </p:cNvSpPr>
          <p:nvPr>
            <p:ph type="body" sz="quarter" idx="28" hasCustomPrompt="1"/>
          </p:nvPr>
        </p:nvSpPr>
        <p:spPr>
          <a:xfrm>
            <a:off x="11542367" y="1665237"/>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45" name="グループ化 44"/>
          <p:cNvGrpSpPr/>
          <p:nvPr userDrawn="1"/>
        </p:nvGrpSpPr>
        <p:grpSpPr>
          <a:xfrm>
            <a:off x="7432223" y="5200545"/>
            <a:ext cx="3420380" cy="171795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8" name="テキスト プレースホルダー 11"/>
          <p:cNvSpPr>
            <a:spLocks noGrp="1"/>
          </p:cNvSpPr>
          <p:nvPr>
            <p:ph type="body" sz="quarter" idx="30" hasCustomPrompt="1"/>
          </p:nvPr>
        </p:nvSpPr>
        <p:spPr>
          <a:xfrm>
            <a:off x="7904047" y="5523163"/>
            <a:ext cx="2723532"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59" name="グループ化 58"/>
          <p:cNvGrpSpPr/>
          <p:nvPr userDrawn="1"/>
        </p:nvGrpSpPr>
        <p:grpSpPr>
          <a:xfrm>
            <a:off x="14678821" y="5830920"/>
            <a:ext cx="3420380" cy="171795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2" name="テキスト プレースホルダー 11"/>
          <p:cNvSpPr>
            <a:spLocks noGrp="1"/>
          </p:cNvSpPr>
          <p:nvPr>
            <p:ph type="body" sz="quarter" idx="32" hasCustomPrompt="1"/>
          </p:nvPr>
        </p:nvSpPr>
        <p:spPr>
          <a:xfrm>
            <a:off x="15142767" y="6102738"/>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64" name="直角三角形 63"/>
          <p:cNvSpPr/>
          <p:nvPr userDrawn="1"/>
        </p:nvSpPr>
        <p:spPr>
          <a:xfrm rot="8100000">
            <a:off x="3408293" y="4036796"/>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直角三角形 64"/>
          <p:cNvSpPr/>
          <p:nvPr userDrawn="1"/>
        </p:nvSpPr>
        <p:spPr>
          <a:xfrm rot="18900000">
            <a:off x="14476298" y="4100467"/>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8" name="円/楕円 67"/>
          <p:cNvSpPr/>
          <p:nvPr userDrawn="1"/>
        </p:nvSpPr>
        <p:spPr>
          <a:xfrm>
            <a:off x="3295854" y="293608"/>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図プレースホルダー 33"/>
          <p:cNvSpPr>
            <a:spLocks noGrp="1"/>
          </p:cNvSpPr>
          <p:nvPr>
            <p:ph type="pic" sz="quarter" idx="34" hasCustomPrompt="1"/>
          </p:nvPr>
        </p:nvSpPr>
        <p:spPr>
          <a:xfrm>
            <a:off x="3519087" y="533540"/>
            <a:ext cx="446291" cy="446291"/>
          </a:xfrm>
        </p:spPr>
        <p:txBody>
          <a:bodyPr>
            <a:normAutofit/>
          </a:bodyPr>
          <a:lstStyle>
            <a:lvl1pPr>
              <a:defRPr sz="1000"/>
            </a:lvl1pPr>
          </a:lstStyle>
          <a:p>
            <a:r>
              <a:rPr kumimoji="1" lang="en-US" altLang="ja-JP" dirty="0"/>
              <a:t>ICON</a:t>
            </a:r>
            <a:endParaRPr kumimoji="1" lang="ja-JP" altLang="en-US" dirty="0"/>
          </a:p>
        </p:txBody>
      </p:sp>
      <p:sp>
        <p:nvSpPr>
          <p:cNvPr id="70" name="円/楕円 69"/>
          <p:cNvSpPr/>
          <p:nvPr userDrawn="1"/>
        </p:nvSpPr>
        <p:spPr>
          <a:xfrm>
            <a:off x="6968277" y="4939206"/>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図プレースホルダー 33"/>
          <p:cNvSpPr>
            <a:spLocks noGrp="1"/>
          </p:cNvSpPr>
          <p:nvPr>
            <p:ph type="pic" sz="quarter" idx="35" hasCustomPrompt="1"/>
          </p:nvPr>
        </p:nvSpPr>
        <p:spPr>
          <a:xfrm>
            <a:off x="7191510" y="5179138"/>
            <a:ext cx="446291" cy="446291"/>
          </a:xfrm>
        </p:spPr>
        <p:txBody>
          <a:bodyPr>
            <a:normAutofit/>
          </a:bodyPr>
          <a:lstStyle>
            <a:lvl1pPr>
              <a:defRPr sz="1000"/>
            </a:lvl1pPr>
          </a:lstStyle>
          <a:p>
            <a:r>
              <a:rPr kumimoji="1" lang="en-US" altLang="ja-JP" dirty="0"/>
              <a:t>ICON</a:t>
            </a:r>
            <a:endParaRPr kumimoji="1" lang="ja-JP" altLang="en-US" dirty="0"/>
          </a:p>
        </p:txBody>
      </p:sp>
      <p:sp>
        <p:nvSpPr>
          <p:cNvPr id="72" name="円/楕円 71"/>
          <p:cNvSpPr/>
          <p:nvPr userDrawn="1"/>
        </p:nvSpPr>
        <p:spPr>
          <a:xfrm>
            <a:off x="10614476" y="1144705"/>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図プレースホルダー 33"/>
          <p:cNvSpPr>
            <a:spLocks noGrp="1"/>
          </p:cNvSpPr>
          <p:nvPr>
            <p:ph type="pic" sz="quarter" idx="36" hasCustomPrompt="1"/>
          </p:nvPr>
        </p:nvSpPr>
        <p:spPr>
          <a:xfrm>
            <a:off x="10837709" y="1384637"/>
            <a:ext cx="446291" cy="446291"/>
          </a:xfrm>
        </p:spPr>
        <p:txBody>
          <a:bodyPr>
            <a:normAutofit/>
          </a:bodyPr>
          <a:lstStyle>
            <a:lvl1pPr>
              <a:defRPr sz="1000"/>
            </a:lvl1pPr>
          </a:lstStyle>
          <a:p>
            <a:r>
              <a:rPr kumimoji="1" lang="en-US" altLang="ja-JP" dirty="0"/>
              <a:t>ICON</a:t>
            </a:r>
            <a:endParaRPr kumimoji="1" lang="ja-JP" altLang="en-US" dirty="0"/>
          </a:p>
        </p:txBody>
      </p:sp>
      <p:sp>
        <p:nvSpPr>
          <p:cNvPr id="74" name="円/楕円 73"/>
          <p:cNvSpPr/>
          <p:nvPr userDrawn="1"/>
        </p:nvSpPr>
        <p:spPr>
          <a:xfrm>
            <a:off x="14214876" y="5595760"/>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図プレースホルダー 33"/>
          <p:cNvSpPr>
            <a:spLocks noGrp="1"/>
          </p:cNvSpPr>
          <p:nvPr>
            <p:ph type="pic" sz="quarter" idx="37" hasCustomPrompt="1"/>
          </p:nvPr>
        </p:nvSpPr>
        <p:spPr>
          <a:xfrm>
            <a:off x="14438109" y="5835692"/>
            <a:ext cx="446291" cy="446291"/>
          </a:xfrm>
        </p:spPr>
        <p:txBody>
          <a:bodyPr>
            <a:normAutofit/>
          </a:bodyPr>
          <a:lstStyle>
            <a:lvl1pPr>
              <a:defRPr sz="1000"/>
            </a:lvl1pPr>
          </a:lstStyle>
          <a:p>
            <a:r>
              <a:rPr kumimoji="1" lang="en-US" altLang="ja-JP" dirty="0"/>
              <a:t>ICON</a:t>
            </a:r>
            <a:endParaRPr kumimoji="1" lang="ja-JP" altLang="en-US" dirty="0"/>
          </a:p>
        </p:txBody>
      </p:sp>
      <p:sp>
        <p:nvSpPr>
          <p:cNvPr id="77" name="テキスト プレースホルダー 11"/>
          <p:cNvSpPr>
            <a:spLocks noGrp="1"/>
          </p:cNvSpPr>
          <p:nvPr>
            <p:ph type="body" sz="quarter" idx="38" hasCustomPrompt="1"/>
          </p:nvPr>
        </p:nvSpPr>
        <p:spPr>
          <a:xfrm>
            <a:off x="4921595" y="7077099"/>
            <a:ext cx="8399077"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78" name="直線コネクタ 77"/>
          <p:cNvCxnSpPr/>
          <p:nvPr userDrawn="1"/>
        </p:nvCxnSpPr>
        <p:spPr>
          <a:xfrm flipH="1" flipV="1">
            <a:off x="3332956" y="833505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3332956" y="8432800"/>
            <a:ext cx="11632275" cy="1092200"/>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7521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794" y="4079091"/>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2000980" y="2470016"/>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涙形 4"/>
          <p:cNvSpPr/>
          <p:nvPr userDrawn="1"/>
        </p:nvSpPr>
        <p:spPr>
          <a:xfrm rot="8100000">
            <a:off x="3826253" y="803286"/>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涙形 5"/>
          <p:cNvSpPr/>
          <p:nvPr userDrawn="1"/>
        </p:nvSpPr>
        <p:spPr>
          <a:xfrm rot="4500000">
            <a:off x="1288949" y="2233592"/>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涙形 6"/>
          <p:cNvSpPr/>
          <p:nvPr userDrawn="1"/>
        </p:nvSpPr>
        <p:spPr>
          <a:xfrm rot="900000">
            <a:off x="1288949" y="511594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涙形 7"/>
          <p:cNvSpPr/>
          <p:nvPr userDrawn="1"/>
        </p:nvSpPr>
        <p:spPr>
          <a:xfrm rot="18900000">
            <a:off x="3847130" y="6525190"/>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15300000">
            <a:off x="6384434" y="509488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11700000">
            <a:off x="6384434" y="2212531"/>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11"/>
          <p:cNvSpPr>
            <a:spLocks noGrp="1"/>
          </p:cNvSpPr>
          <p:nvPr userDrawn="1">
            <p:ph type="body" sz="quarter" idx="23" hasCustomPrompt="1"/>
          </p:nvPr>
        </p:nvSpPr>
        <p:spPr>
          <a:xfrm>
            <a:off x="3922624" y="1633110"/>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16" name="図プレースホルダー 7"/>
          <p:cNvSpPr>
            <a:spLocks noGrp="1"/>
          </p:cNvSpPr>
          <p:nvPr userDrawn="1">
            <p:ph type="pic" sz="quarter" idx="18" hasCustomPrompt="1"/>
          </p:nvPr>
        </p:nvSpPr>
        <p:spPr>
          <a:xfrm>
            <a:off x="4801900" y="937211"/>
            <a:ext cx="785909" cy="785909"/>
          </a:xfrm>
        </p:spPr>
        <p:txBody>
          <a:bodyPr>
            <a:normAutofit/>
          </a:bodyPr>
          <a:lstStyle>
            <a:lvl1pPr>
              <a:defRPr sz="16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29" hasCustomPrompt="1"/>
          </p:nvPr>
        </p:nvSpPr>
        <p:spPr>
          <a:xfrm>
            <a:off x="4048571" y="2083160"/>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0" hasCustomPrompt="1"/>
          </p:nvPr>
        </p:nvSpPr>
        <p:spPr>
          <a:xfrm>
            <a:off x="6469085" y="309409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19" name="図プレースホルダー 7"/>
          <p:cNvSpPr>
            <a:spLocks noGrp="1"/>
          </p:cNvSpPr>
          <p:nvPr userDrawn="1">
            <p:ph type="pic" sz="quarter" idx="31" hasCustomPrompt="1"/>
          </p:nvPr>
        </p:nvSpPr>
        <p:spPr>
          <a:xfrm>
            <a:off x="7348361" y="2398195"/>
            <a:ext cx="785909" cy="785909"/>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userDrawn="1">
            <p:ph type="body" sz="quarter" idx="32" hasCustomPrompt="1"/>
          </p:nvPr>
        </p:nvSpPr>
        <p:spPr>
          <a:xfrm>
            <a:off x="6595032" y="3544144"/>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userDrawn="1">
            <p:ph type="body" sz="quarter" idx="33" hasCustomPrompt="1"/>
          </p:nvPr>
        </p:nvSpPr>
        <p:spPr>
          <a:xfrm>
            <a:off x="1373600" y="3049089"/>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25" name="図プレースホルダー 7"/>
          <p:cNvSpPr>
            <a:spLocks noGrp="1"/>
          </p:cNvSpPr>
          <p:nvPr userDrawn="1">
            <p:ph type="pic" sz="quarter" idx="34" hasCustomPrompt="1"/>
          </p:nvPr>
        </p:nvSpPr>
        <p:spPr>
          <a:xfrm>
            <a:off x="2252876" y="2353190"/>
            <a:ext cx="785909" cy="785909"/>
          </a:xfrm>
        </p:spPr>
        <p:txBody>
          <a:bodyPr>
            <a:normAutofit/>
          </a:bodyPr>
          <a:lstStyle>
            <a:lvl1pPr>
              <a:defRPr sz="1600"/>
            </a:lvl1pPr>
          </a:lstStyle>
          <a:p>
            <a:r>
              <a:rPr kumimoji="1" lang="en-US" altLang="ja-JP" dirty="0"/>
              <a:t>ICON</a:t>
            </a:r>
            <a:endParaRPr kumimoji="1" lang="ja-JP" altLang="en-US" dirty="0"/>
          </a:p>
        </p:txBody>
      </p:sp>
      <p:sp>
        <p:nvSpPr>
          <p:cNvPr id="26" name="テキスト プレースホルダー 11"/>
          <p:cNvSpPr>
            <a:spLocks noGrp="1"/>
          </p:cNvSpPr>
          <p:nvPr userDrawn="1">
            <p:ph type="body" sz="quarter" idx="35" hasCustomPrompt="1"/>
          </p:nvPr>
        </p:nvSpPr>
        <p:spPr>
          <a:xfrm>
            <a:off x="1499547" y="349913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27" name="テキスト プレースホルダー 11"/>
          <p:cNvSpPr>
            <a:spLocks noGrp="1"/>
          </p:cNvSpPr>
          <p:nvPr userDrawn="1">
            <p:ph type="body" sz="quarter" idx="36" hasCustomPrompt="1"/>
          </p:nvPr>
        </p:nvSpPr>
        <p:spPr>
          <a:xfrm>
            <a:off x="1373600" y="5927148"/>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28" name="図プレースホルダー 7"/>
          <p:cNvSpPr>
            <a:spLocks noGrp="1"/>
          </p:cNvSpPr>
          <p:nvPr userDrawn="1">
            <p:ph type="pic" sz="quarter" idx="37" hasCustomPrompt="1"/>
          </p:nvPr>
        </p:nvSpPr>
        <p:spPr>
          <a:xfrm>
            <a:off x="2252876" y="5231249"/>
            <a:ext cx="785909" cy="785909"/>
          </a:xfrm>
        </p:spPr>
        <p:txBody>
          <a:bodyPr>
            <a:normAutofit/>
          </a:bodyPr>
          <a:lstStyle>
            <a:lvl1pPr>
              <a:defRPr sz="1600"/>
            </a:lvl1pPr>
          </a:lstStyle>
          <a:p>
            <a:r>
              <a:rPr kumimoji="1" lang="en-US" altLang="ja-JP" dirty="0"/>
              <a:t>ICON</a:t>
            </a:r>
            <a:endParaRPr kumimoji="1" lang="ja-JP" altLang="en-US" dirty="0"/>
          </a:p>
        </p:txBody>
      </p:sp>
      <p:sp>
        <p:nvSpPr>
          <p:cNvPr id="29" name="テキスト プレースホルダー 11"/>
          <p:cNvSpPr>
            <a:spLocks noGrp="1"/>
          </p:cNvSpPr>
          <p:nvPr userDrawn="1">
            <p:ph type="body" sz="quarter" idx="38" hasCustomPrompt="1"/>
          </p:nvPr>
        </p:nvSpPr>
        <p:spPr>
          <a:xfrm>
            <a:off x="1499547" y="6377198"/>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userDrawn="1">
            <p:ph type="body" sz="quarter" idx="39" hasCustomPrompt="1"/>
          </p:nvPr>
        </p:nvSpPr>
        <p:spPr>
          <a:xfrm>
            <a:off x="6469085" y="5908585"/>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31" name="図プレースホルダー 7"/>
          <p:cNvSpPr>
            <a:spLocks noGrp="1"/>
          </p:cNvSpPr>
          <p:nvPr userDrawn="1">
            <p:ph type="pic" sz="quarter" idx="40" hasCustomPrompt="1"/>
          </p:nvPr>
        </p:nvSpPr>
        <p:spPr>
          <a:xfrm>
            <a:off x="7348361" y="5212686"/>
            <a:ext cx="785909" cy="785909"/>
          </a:xfrm>
        </p:spPr>
        <p:txBody>
          <a:bodyPr>
            <a:normAutofit/>
          </a:bodyPr>
          <a:lstStyle>
            <a:lvl1pPr>
              <a:defRPr sz="1600"/>
            </a:lvl1pPr>
          </a:lstStyle>
          <a:p>
            <a:r>
              <a:rPr kumimoji="1" lang="en-US" altLang="ja-JP" dirty="0"/>
              <a:t>ICON</a:t>
            </a:r>
            <a:endParaRPr kumimoji="1" lang="ja-JP" altLang="en-US" dirty="0"/>
          </a:p>
        </p:txBody>
      </p:sp>
      <p:sp>
        <p:nvSpPr>
          <p:cNvPr id="32" name="テキスト プレースホルダー 11"/>
          <p:cNvSpPr>
            <a:spLocks noGrp="1"/>
          </p:cNvSpPr>
          <p:nvPr userDrawn="1">
            <p:ph type="body" sz="quarter" idx="41" hasCustomPrompt="1"/>
          </p:nvPr>
        </p:nvSpPr>
        <p:spPr>
          <a:xfrm>
            <a:off x="6595032" y="6358635"/>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userDrawn="1">
            <p:ph type="body" sz="quarter" idx="42" hasCustomPrompt="1"/>
          </p:nvPr>
        </p:nvSpPr>
        <p:spPr>
          <a:xfrm>
            <a:off x="3922624" y="732456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34" name="図プレースホルダー 7"/>
          <p:cNvSpPr>
            <a:spLocks noGrp="1"/>
          </p:cNvSpPr>
          <p:nvPr userDrawn="1">
            <p:ph type="pic" sz="quarter" idx="43" hasCustomPrompt="1"/>
          </p:nvPr>
        </p:nvSpPr>
        <p:spPr>
          <a:xfrm>
            <a:off x="4801900" y="6583660"/>
            <a:ext cx="785909" cy="785909"/>
          </a:xfrm>
        </p:spPr>
        <p:txBody>
          <a:bodyPr>
            <a:normAutofit/>
          </a:bodyPr>
          <a:lstStyle>
            <a:lvl1pPr>
              <a:defRPr sz="1600"/>
            </a:lvl1pPr>
          </a:lstStyle>
          <a:p>
            <a:r>
              <a:rPr kumimoji="1" lang="en-US" altLang="ja-JP" dirty="0"/>
              <a:t>ICON</a:t>
            </a:r>
            <a:endParaRPr kumimoji="1" lang="ja-JP" altLang="en-US" dirty="0"/>
          </a:p>
        </p:txBody>
      </p:sp>
      <p:sp>
        <p:nvSpPr>
          <p:cNvPr id="35" name="テキスト プレースホルダー 11"/>
          <p:cNvSpPr>
            <a:spLocks noGrp="1"/>
          </p:cNvSpPr>
          <p:nvPr userDrawn="1">
            <p:ph type="body" sz="quarter" idx="44" hasCustomPrompt="1"/>
          </p:nvPr>
        </p:nvSpPr>
        <p:spPr>
          <a:xfrm>
            <a:off x="4048571" y="772960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userDrawn="1">
            <p:ph type="body" sz="quarter" idx="15" hasCustomPrompt="1"/>
          </p:nvPr>
        </p:nvSpPr>
        <p:spPr>
          <a:xfrm>
            <a:off x="9548249" y="1217284"/>
            <a:ext cx="7914915"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41" name="ホームベース 40"/>
          <p:cNvSpPr/>
          <p:nvPr userDrawn="1"/>
        </p:nvSpPr>
        <p:spPr>
          <a:xfrm>
            <a:off x="9615805" y="4406587"/>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1"/>
          <p:cNvSpPr>
            <a:spLocks noGrp="1"/>
          </p:cNvSpPr>
          <p:nvPr userDrawn="1">
            <p:ph type="body" sz="quarter" idx="16" hasCustomPrompt="1"/>
          </p:nvPr>
        </p:nvSpPr>
        <p:spPr>
          <a:xfrm>
            <a:off x="10095502" y="4779150"/>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17" hasCustomPrompt="1"/>
          </p:nvPr>
        </p:nvSpPr>
        <p:spPr>
          <a:xfrm>
            <a:off x="10095502" y="4199721"/>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44" name="ホームベース 43"/>
          <p:cNvSpPr/>
          <p:nvPr userDrawn="1"/>
        </p:nvSpPr>
        <p:spPr>
          <a:xfrm>
            <a:off x="9615805" y="682475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プレースホルダー 11"/>
          <p:cNvSpPr>
            <a:spLocks noGrp="1"/>
          </p:cNvSpPr>
          <p:nvPr userDrawn="1">
            <p:ph type="body" sz="quarter" idx="45" hasCustomPrompt="1"/>
          </p:nvPr>
        </p:nvSpPr>
        <p:spPr>
          <a:xfrm>
            <a:off x="10095502" y="7208094"/>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19" hasCustomPrompt="1"/>
          </p:nvPr>
        </p:nvSpPr>
        <p:spPr>
          <a:xfrm>
            <a:off x="10095502" y="6617884"/>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12015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1" y="0"/>
            <a:ext cx="18286413" cy="6583660"/>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テキスト プレースホルダー 7"/>
          <p:cNvSpPr>
            <a:spLocks noGrp="1"/>
          </p:cNvSpPr>
          <p:nvPr>
            <p:ph type="body" sz="quarter" idx="15" hasCustomPrompt="1"/>
          </p:nvPr>
        </p:nvSpPr>
        <p:spPr>
          <a:xfrm>
            <a:off x="412236" y="1208103"/>
            <a:ext cx="6221087" cy="5033903"/>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16" hasCustomPrompt="1"/>
          </p:nvPr>
        </p:nvSpPr>
        <p:spPr>
          <a:xfrm>
            <a:off x="667031" y="1433128"/>
            <a:ext cx="5733348" cy="3150350"/>
          </a:xfrm>
        </p:spPr>
        <p:txBody>
          <a:bodyPr/>
          <a:lstStyle>
            <a:lvl1pPr>
              <a:defRPr/>
            </a:lvl1pPr>
          </a:lstStyle>
          <a:p>
            <a:r>
              <a:rPr kumimoji="1" lang="en-US" altLang="ja-JP" dirty="0"/>
              <a:t>Add an image</a:t>
            </a:r>
            <a:endParaRPr kumimoji="1" lang="ja-JP" altLang="en-US" dirty="0"/>
          </a:p>
        </p:txBody>
      </p:sp>
      <p:sp>
        <p:nvSpPr>
          <p:cNvPr id="11" name="テキスト プレースホルダー 7"/>
          <p:cNvSpPr>
            <a:spLocks noGrp="1"/>
          </p:cNvSpPr>
          <p:nvPr>
            <p:ph type="body" sz="quarter" idx="17" hasCustomPrompt="1"/>
          </p:nvPr>
        </p:nvSpPr>
        <p:spPr>
          <a:xfrm>
            <a:off x="11588711" y="1201446"/>
            <a:ext cx="6221087" cy="5033903"/>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18" hasCustomPrompt="1"/>
          </p:nvPr>
        </p:nvSpPr>
        <p:spPr>
          <a:xfrm>
            <a:off x="11843506" y="1426471"/>
            <a:ext cx="5733348" cy="3150350"/>
          </a:xfrm>
        </p:spPr>
        <p:txBody>
          <a:bodyPr/>
          <a:lstStyle>
            <a:lvl1pPr>
              <a:defRPr/>
            </a:lvl1pPr>
          </a:lstStyle>
          <a:p>
            <a:r>
              <a:rPr kumimoji="1" lang="en-US" altLang="ja-JP" dirty="0"/>
              <a:t>Add an image</a:t>
            </a:r>
            <a:endParaRPr kumimoji="1" lang="ja-JP" altLang="en-US" dirty="0"/>
          </a:p>
        </p:txBody>
      </p:sp>
      <p:sp>
        <p:nvSpPr>
          <p:cNvPr id="8" name="テキスト プレースホルダー 7"/>
          <p:cNvSpPr>
            <a:spLocks noGrp="1"/>
          </p:cNvSpPr>
          <p:nvPr>
            <p:ph type="body" sz="quarter" idx="14" hasCustomPrompt="1"/>
          </p:nvPr>
        </p:nvSpPr>
        <p:spPr>
          <a:xfrm>
            <a:off x="5546049" y="958035"/>
            <a:ext cx="7197557" cy="5824031"/>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7" name="図プレースホルダー 8"/>
          <p:cNvSpPr>
            <a:spLocks noGrp="1"/>
          </p:cNvSpPr>
          <p:nvPr>
            <p:ph type="pic" sz="quarter" idx="13" hasCustomPrompt="1"/>
          </p:nvPr>
        </p:nvSpPr>
        <p:spPr>
          <a:xfrm>
            <a:off x="5814679" y="1201445"/>
            <a:ext cx="6660740" cy="3645405"/>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831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正方形/長方形 31"/>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1500" baseline="0">
                <a:solidFill>
                  <a:schemeClr val="bg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3202547"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36" name="テキスト プレースホルダー 11"/>
          <p:cNvSpPr>
            <a:spLocks noGrp="1"/>
          </p:cNvSpPr>
          <p:nvPr>
            <p:ph type="body" sz="quarter" idx="16" hasCustomPrompt="1"/>
          </p:nvPr>
        </p:nvSpPr>
        <p:spPr>
          <a:xfrm>
            <a:off x="162737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17" hasCustomPrompt="1"/>
          </p:nvPr>
        </p:nvSpPr>
        <p:spPr>
          <a:xfrm>
            <a:off x="162737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38" name="図プレースホルダー 7"/>
          <p:cNvSpPr>
            <a:spLocks noGrp="1"/>
          </p:cNvSpPr>
          <p:nvPr>
            <p:ph type="pic" sz="quarter" idx="23" hasCustomPrompt="1"/>
          </p:nvPr>
        </p:nvSpPr>
        <p:spPr>
          <a:xfrm>
            <a:off x="8378122"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39" name="テキスト プレースホルダー 11"/>
          <p:cNvSpPr>
            <a:spLocks noGrp="1"/>
          </p:cNvSpPr>
          <p:nvPr>
            <p:ph type="body" sz="quarter" idx="24" hasCustomPrompt="1"/>
          </p:nvPr>
        </p:nvSpPr>
        <p:spPr>
          <a:xfrm>
            <a:off x="6802946"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5" hasCustomPrompt="1"/>
          </p:nvPr>
        </p:nvSpPr>
        <p:spPr>
          <a:xfrm>
            <a:off x="6802946"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41" name="図プレースホルダー 7"/>
          <p:cNvSpPr>
            <a:spLocks noGrp="1"/>
          </p:cNvSpPr>
          <p:nvPr>
            <p:ph type="pic" sz="quarter" idx="26" hasCustomPrompt="1"/>
          </p:nvPr>
        </p:nvSpPr>
        <p:spPr>
          <a:xfrm>
            <a:off x="13553697"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42" name="テキスト プレースホルダー 11"/>
          <p:cNvSpPr>
            <a:spLocks noGrp="1"/>
          </p:cNvSpPr>
          <p:nvPr>
            <p:ph type="body" sz="quarter" idx="27" hasCustomPrompt="1"/>
          </p:nvPr>
        </p:nvSpPr>
        <p:spPr>
          <a:xfrm>
            <a:off x="1197852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28" hasCustomPrompt="1"/>
          </p:nvPr>
        </p:nvSpPr>
        <p:spPr>
          <a:xfrm>
            <a:off x="1197852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1659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8"/>
          <p:cNvSpPr>
            <a:spLocks noGrp="1"/>
          </p:cNvSpPr>
          <p:nvPr>
            <p:ph type="pic" sz="quarter" idx="12" hasCustomPrompt="1"/>
          </p:nvPr>
        </p:nvSpPr>
        <p:spPr>
          <a:xfrm>
            <a:off x="0" y="-1"/>
            <a:ext cx="18286413" cy="6583661"/>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14" hasCustomPrompt="1"/>
          </p:nvPr>
        </p:nvSpPr>
        <p:spPr>
          <a:xfrm>
            <a:off x="0" y="4063290"/>
            <a:ext cx="18286413" cy="765175"/>
          </a:xfrm>
          <a:solidFill>
            <a:schemeClr val="accent1">
              <a:alpha val="69000"/>
            </a:schemeClr>
          </a:solidFill>
        </p:spPr>
        <p:txBody>
          <a:bodyPr/>
          <a:lstStyle/>
          <a:p>
            <a:pPr lvl="0"/>
            <a:r>
              <a:rPr kumimoji="1" lang="en-US" altLang="ja-JP" dirty="0"/>
              <a:t> </a:t>
            </a:r>
            <a:endParaRPr kumimoji="1" lang="ja-JP" altLang="en-US" dirty="0"/>
          </a:p>
        </p:txBody>
      </p:sp>
      <p:sp>
        <p:nvSpPr>
          <p:cNvPr id="14" name="テキスト プレースホルダー 12"/>
          <p:cNvSpPr>
            <a:spLocks noGrp="1"/>
          </p:cNvSpPr>
          <p:nvPr>
            <p:ph type="body" sz="quarter" idx="15" hasCustomPrompt="1"/>
          </p:nvPr>
        </p:nvSpPr>
        <p:spPr>
          <a:xfrm>
            <a:off x="0" y="4828951"/>
            <a:ext cx="18286413" cy="1754709"/>
          </a:xfrm>
          <a:solidFill>
            <a:schemeClr val="tx2">
              <a:alpha val="69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3" hasCustomPrompt="1"/>
          </p:nvPr>
        </p:nvSpPr>
        <p:spPr>
          <a:xfrm>
            <a:off x="1311688" y="823020"/>
            <a:ext cx="3691058" cy="5757015"/>
          </a:xfrm>
          <a:blipFill dpi="0" rotWithShape="1">
            <a:blip r:embed="rId2"/>
            <a:srcRect/>
            <a:stretch>
              <a:fillRect b="-27424"/>
            </a:stretch>
          </a:blipFill>
        </p:spPr>
        <p:txBody>
          <a:body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17" hasCustomPrompt="1"/>
          </p:nvPr>
        </p:nvSpPr>
        <p:spPr>
          <a:xfrm>
            <a:off x="5137761" y="4052646"/>
            <a:ext cx="12421380" cy="773203"/>
          </a:xfrm>
        </p:spPr>
        <p:txBody>
          <a:bodyPr anchor="t">
            <a:noAutofit/>
          </a:bodyPr>
          <a:lstStyle>
            <a:lvl1pPr algn="l">
              <a:lnSpc>
                <a:spcPct val="120000"/>
              </a:lnSpc>
              <a:defRPr sz="32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6" hasCustomPrompt="1"/>
          </p:nvPr>
        </p:nvSpPr>
        <p:spPr>
          <a:xfrm>
            <a:off x="5137761" y="4880358"/>
            <a:ext cx="12421380" cy="165829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2" name="図プレースホルダー 21"/>
          <p:cNvSpPr>
            <a:spLocks noGrp="1"/>
          </p:cNvSpPr>
          <p:nvPr>
            <p:ph type="pic" sz="quarter" idx="40" hasCustomPrompt="1"/>
          </p:nvPr>
        </p:nvSpPr>
        <p:spPr>
          <a:xfrm>
            <a:off x="1582417" y="1767765"/>
            <a:ext cx="3149600" cy="4816475"/>
          </a:xfrm>
        </p:spPr>
        <p:txBody>
          <a:bodyPr/>
          <a:lstStyle>
            <a:lvl1pPr>
              <a:defRPr/>
            </a:lvl1pPr>
          </a:lstStyle>
          <a:p>
            <a:r>
              <a:rPr kumimoji="1" lang="en-US" altLang="ja-JP" dirty="0"/>
              <a:t>Add an image</a:t>
            </a:r>
            <a:endParaRPr kumimoji="1" lang="ja-JP" altLang="en-US" dirty="0"/>
          </a:p>
        </p:txBody>
      </p:sp>
      <p:sp>
        <p:nvSpPr>
          <p:cNvPr id="24"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25" name="直線コネクタ 24"/>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357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14757" y="329183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7192" y="3722610"/>
            <a:ext cx="18286413"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正方形/長方形 4"/>
          <p:cNvSpPr/>
          <p:nvPr userDrawn="1"/>
        </p:nvSpPr>
        <p:spPr>
          <a:xfrm>
            <a:off x="-1" y="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0" y="417975"/>
            <a:ext cx="18271655"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a:t> Add an image</a:t>
            </a:r>
            <a:endParaRPr kumimoji="1" lang="ja-JP" altLang="en-US" dirty="0"/>
          </a:p>
        </p:txBody>
      </p:sp>
      <p:sp>
        <p:nvSpPr>
          <p:cNvPr id="11"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6" name="直線コネクタ 1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9150226" y="1177425"/>
            <a:ext cx="8498925" cy="144579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9150226" y="597995"/>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40" hasCustomPrompt="1"/>
          </p:nvPr>
        </p:nvSpPr>
        <p:spPr>
          <a:xfrm>
            <a:off x="599276" y="4513430"/>
            <a:ext cx="8498925" cy="139515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1" hasCustomPrompt="1"/>
          </p:nvPr>
        </p:nvSpPr>
        <p:spPr>
          <a:xfrm>
            <a:off x="599276" y="3934000"/>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253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10425055" cy="6583660"/>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a:t>Add an image</a:t>
            </a:r>
            <a:endParaRPr kumimoji="1" lang="ja-JP" altLang="en-US" dirty="0"/>
          </a:p>
        </p:txBody>
      </p:sp>
      <p:sp>
        <p:nvSpPr>
          <p:cNvPr id="22" name="図プレースホルダー 21"/>
          <p:cNvSpPr>
            <a:spLocks noGrp="1"/>
          </p:cNvSpPr>
          <p:nvPr>
            <p:ph type="pic" sz="quarter" idx="40" hasCustomPrompt="1"/>
          </p:nvPr>
        </p:nvSpPr>
        <p:spPr>
          <a:xfrm>
            <a:off x="5461000" y="3221875"/>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12" name="図プレースホルダー 11"/>
          <p:cNvSpPr>
            <a:spLocks noGrp="1"/>
          </p:cNvSpPr>
          <p:nvPr>
            <p:ph type="pic" sz="quarter" idx="13" hasCustomPrompt="1"/>
          </p:nvPr>
        </p:nvSpPr>
        <p:spPr>
          <a:xfrm>
            <a:off x="7838062" y="-2"/>
            <a:ext cx="10448350" cy="6583660"/>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41" hasCustomPrompt="1"/>
          </p:nvPr>
        </p:nvSpPr>
        <p:spPr>
          <a:xfrm>
            <a:off x="5746750" y="3228975"/>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4" name="図プレースホルダー 21"/>
          <p:cNvSpPr>
            <a:spLocks noGrp="1"/>
          </p:cNvSpPr>
          <p:nvPr>
            <p:ph type="pic" sz="quarter" idx="42" hasCustomPrompt="1"/>
          </p:nvPr>
        </p:nvSpPr>
        <p:spPr>
          <a:xfrm>
            <a:off x="8777288" y="2424950"/>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43" hasCustomPrompt="1"/>
          </p:nvPr>
        </p:nvSpPr>
        <p:spPr>
          <a:xfrm>
            <a:off x="9063038" y="2432050"/>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2125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218539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8" name="涙形 7"/>
          <p:cNvSpPr/>
          <p:nvPr userDrawn="1"/>
        </p:nvSpPr>
        <p:spPr>
          <a:xfrm rot="8100000">
            <a:off x="3189655" y="1155774"/>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8100000">
            <a:off x="4761885" y="3760571"/>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8100000">
            <a:off x="7802845" y="63431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rot="8100000">
            <a:off x="11596370" y="1306115"/>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rot="8100000">
            <a:off x="8000551" y="3090913"/>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rot="8100000">
            <a:off x="13128605" y="418070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40" hasCustomPrompt="1"/>
          </p:nvPr>
        </p:nvSpPr>
        <p:spPr>
          <a:xfrm>
            <a:off x="611633" y="1652503"/>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41" hasCustomPrompt="1"/>
          </p:nvPr>
        </p:nvSpPr>
        <p:spPr>
          <a:xfrm>
            <a:off x="2112711" y="4108746"/>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42" hasCustomPrompt="1"/>
          </p:nvPr>
        </p:nvSpPr>
        <p:spPr>
          <a:xfrm>
            <a:off x="5227143" y="944025"/>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43" hasCustomPrompt="1"/>
          </p:nvPr>
        </p:nvSpPr>
        <p:spPr>
          <a:xfrm>
            <a:off x="9488346" y="3741660"/>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44" hasCustomPrompt="1"/>
          </p:nvPr>
        </p:nvSpPr>
        <p:spPr>
          <a:xfrm>
            <a:off x="13082603" y="1595703"/>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5" hasCustomPrompt="1"/>
          </p:nvPr>
        </p:nvSpPr>
        <p:spPr>
          <a:xfrm>
            <a:off x="14595806" y="4361482"/>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46" hasCustomPrompt="1"/>
          </p:nvPr>
        </p:nvSpPr>
        <p:spPr>
          <a:xfrm>
            <a:off x="3314987" y="1076656"/>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47" hasCustomPrompt="1"/>
          </p:nvPr>
        </p:nvSpPr>
        <p:spPr>
          <a:xfrm>
            <a:off x="4875156" y="3681453"/>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2" name="テキスト プレースホルダー 11"/>
          <p:cNvSpPr>
            <a:spLocks noGrp="1"/>
          </p:cNvSpPr>
          <p:nvPr>
            <p:ph type="body" sz="quarter" idx="48" hasCustomPrompt="1"/>
          </p:nvPr>
        </p:nvSpPr>
        <p:spPr>
          <a:xfrm>
            <a:off x="7922146" y="559279"/>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3" name="テキスト プレースホルダー 11"/>
          <p:cNvSpPr>
            <a:spLocks noGrp="1"/>
          </p:cNvSpPr>
          <p:nvPr>
            <p:ph type="body" sz="quarter" idx="49" hasCustomPrompt="1"/>
          </p:nvPr>
        </p:nvSpPr>
        <p:spPr>
          <a:xfrm>
            <a:off x="8119852" y="3011795"/>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4" name="テキスト プレースホルダー 11"/>
          <p:cNvSpPr>
            <a:spLocks noGrp="1"/>
          </p:cNvSpPr>
          <p:nvPr>
            <p:ph type="body" sz="quarter" idx="50" hasCustomPrompt="1"/>
          </p:nvPr>
        </p:nvSpPr>
        <p:spPr>
          <a:xfrm>
            <a:off x="11718778" y="1226997"/>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5" name="テキスト プレースホルダー 11"/>
          <p:cNvSpPr>
            <a:spLocks noGrp="1"/>
          </p:cNvSpPr>
          <p:nvPr>
            <p:ph type="body" sz="quarter" idx="51" hasCustomPrompt="1"/>
          </p:nvPr>
        </p:nvSpPr>
        <p:spPr>
          <a:xfrm>
            <a:off x="13247906" y="4101584"/>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Tree>
    <p:extLst>
      <p:ext uri="{BB962C8B-B14F-4D97-AF65-F5344CB8AC3E}">
        <p14:creationId xmlns:p14="http://schemas.microsoft.com/office/powerpoint/2010/main" val="38197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521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2097255" y="4558434"/>
            <a:ext cx="14102428" cy="1935215"/>
          </a:xfrm>
        </p:spPr>
        <p:txBody>
          <a:bodyPr anchor="t">
            <a:noAutofit/>
          </a:bodyPr>
          <a:lstStyle>
            <a:lvl1pPr algn="ctr">
              <a:lnSpc>
                <a:spcPct val="120000"/>
              </a:lnSpc>
              <a:spcBef>
                <a:spcPts val="0"/>
              </a:spcBef>
              <a:defRPr sz="2400">
                <a:solidFill>
                  <a:schemeClr val="accent1"/>
                </a:solidFill>
                <a:latin typeface="+mn-lt"/>
              </a:defRPr>
            </a:lvl1pPr>
          </a:lstStyle>
          <a:p>
            <a:pPr lvl="0"/>
            <a:r>
              <a:rPr lang="en-US" altLang="ja-JP" dirty="0"/>
              <a:t>Text Here</a:t>
            </a:r>
            <a:endParaRPr lang="en-US" dirty="0"/>
          </a:p>
        </p:txBody>
      </p:sp>
      <p:sp>
        <p:nvSpPr>
          <p:cNvPr id="6" name="図プレースホルダー 7"/>
          <p:cNvSpPr>
            <a:spLocks noGrp="1"/>
          </p:cNvSpPr>
          <p:nvPr>
            <p:ph type="pic" sz="quarter" idx="18" hasCustomPrompt="1"/>
          </p:nvPr>
        </p:nvSpPr>
        <p:spPr>
          <a:xfrm>
            <a:off x="8357297" y="2938255"/>
            <a:ext cx="1550994" cy="1550994"/>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7224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2097255" y="2623220"/>
            <a:ext cx="14102428" cy="6300700"/>
          </a:xfrm>
        </p:spPr>
        <p:txBody>
          <a:bodyPr anchor="t">
            <a:noAutofit/>
          </a:bodyPr>
          <a:lstStyle>
            <a:lvl1pPr marL="432000" indent="-432000" algn="l">
              <a:lnSpc>
                <a:spcPct val="120000"/>
              </a:lnSpc>
              <a:spcBef>
                <a:spcPts val="1200"/>
              </a:spcBef>
              <a:buFont typeface="Wingdings" panose="05000000000000000000" pitchFamily="2" charset="2"/>
              <a:buChar char="u"/>
              <a:defRPr sz="2400">
                <a:solidFill>
                  <a:schemeClr val="tx1"/>
                </a:solidFill>
                <a:latin typeface="+mn-lt"/>
              </a:defRPr>
            </a:lvl1pPr>
            <a:lvl2pPr marL="900000" indent="-432000">
              <a:buFont typeface="Wingdings" panose="05000000000000000000" pitchFamily="2" charset="2"/>
              <a:buChar char="l"/>
              <a:defRPr sz="2400">
                <a:solidFill>
                  <a:schemeClr val="tx1">
                    <a:lumMod val="60000"/>
                    <a:lumOff val="40000"/>
                  </a:schemeClr>
                </a:solidFill>
              </a:defRPr>
            </a:lvl2pPr>
          </a:lstStyle>
          <a:p>
            <a:pPr lvl="0"/>
            <a:r>
              <a:rPr lang="en-US" altLang="ja-JP" dirty="0"/>
              <a:t>Text Here</a:t>
            </a:r>
          </a:p>
          <a:p>
            <a:pPr lvl="1"/>
            <a:r>
              <a:rPr lang="en-US" dirty="0"/>
              <a:t>ssss</a:t>
            </a:r>
          </a:p>
        </p:txBody>
      </p:sp>
      <p:sp>
        <p:nvSpPr>
          <p:cNvPr id="6" name="図プレースホルダー 7"/>
          <p:cNvSpPr>
            <a:spLocks noGrp="1"/>
          </p:cNvSpPr>
          <p:nvPr>
            <p:ph type="pic" sz="quarter" idx="18" hasCustomPrompt="1"/>
          </p:nvPr>
        </p:nvSpPr>
        <p:spPr>
          <a:xfrm>
            <a:off x="8357297" y="1003040"/>
            <a:ext cx="1550994" cy="1550994"/>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14159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6280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39913011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33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80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 Tex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6757941" y="1700618"/>
            <a:ext cx="10396155" cy="3240360"/>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3" hasCustomPrompt="1"/>
          </p:nvPr>
        </p:nvSpPr>
        <p:spPr>
          <a:xfrm>
            <a:off x="6757941" y="4985982"/>
            <a:ext cx="10396155"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634583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図プレースホルダー 17"/>
          <p:cNvSpPr>
            <a:spLocks noGrp="1"/>
          </p:cNvSpPr>
          <p:nvPr>
            <p:ph type="pic" sz="quarter" idx="11" hasCustomPrompt="1"/>
          </p:nvPr>
        </p:nvSpPr>
        <p:spPr>
          <a:xfrm>
            <a:off x="9356370" y="5829299"/>
            <a:ext cx="8930042" cy="3285766"/>
          </a:xfrm>
          <a:custGeom>
            <a:avLst/>
            <a:gdLst/>
            <a:ahLst/>
            <a:cxnLst/>
            <a:rect l="l" t="t" r="r" b="b"/>
            <a:pathLst>
              <a:path w="8930042" h="3285766">
                <a:moveTo>
                  <a:pt x="1032594" y="0"/>
                </a:moveTo>
                <a:lnTo>
                  <a:pt x="8930042" y="0"/>
                </a:lnTo>
                <a:lnTo>
                  <a:pt x="8930042" y="3278042"/>
                </a:lnTo>
                <a:lnTo>
                  <a:pt x="1035115" y="3278042"/>
                </a:lnTo>
                <a:lnTo>
                  <a:pt x="1035115" y="3285766"/>
                </a:lnTo>
                <a:lnTo>
                  <a:pt x="1032681" y="3278042"/>
                </a:lnTo>
                <a:lnTo>
                  <a:pt x="1032594" y="3278042"/>
                </a:lnTo>
                <a:lnTo>
                  <a:pt x="1032594" y="3277764"/>
                </a:lnTo>
                <a:lnTo>
                  <a:pt x="0" y="401"/>
                </a:lnTo>
                <a:lnTo>
                  <a:pt x="1032594" y="401"/>
                </a:lnTo>
                <a:close/>
              </a:path>
            </a:pathLst>
          </a:custGeom>
        </p:spPr>
        <p:txBody>
          <a:bodyPr/>
          <a:lstStyle>
            <a:lvl1pPr>
              <a:defRPr baseline="0"/>
            </a:lvl1pPr>
          </a:lstStyle>
          <a:p>
            <a:r>
              <a:rPr kumimoji="1" lang="en-US" altLang="ja-JP" dirty="0"/>
              <a:t>  Add an image</a:t>
            </a:r>
            <a:endParaRPr kumimoji="1" lang="ja-JP" altLang="en-US" dirty="0"/>
          </a:p>
        </p:txBody>
      </p:sp>
      <p:grpSp>
        <p:nvGrpSpPr>
          <p:cNvPr id="9" name="グループ化 8"/>
          <p:cNvGrpSpPr/>
          <p:nvPr userDrawn="1"/>
        </p:nvGrpSpPr>
        <p:grpSpPr>
          <a:xfrm>
            <a:off x="0" y="0"/>
            <a:ext cx="10763386" cy="10284621"/>
            <a:chOff x="0" y="0"/>
            <a:chExt cx="10763386" cy="10284621"/>
          </a:xfrm>
        </p:grpSpPr>
        <p:sp>
          <p:nvSpPr>
            <p:cNvPr id="6" name="直角三角形 5"/>
            <p:cNvSpPr/>
            <p:nvPr userDrawn="1"/>
          </p:nvSpPr>
          <p:spPr>
            <a:xfrm>
              <a:off x="7523026" y="0"/>
              <a:ext cx="3240360" cy="102846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userDrawn="1"/>
          </p:nvSpPr>
          <p:spPr>
            <a:xfrm>
              <a:off x="0" y="0"/>
              <a:ext cx="7523026" cy="1027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図プレースホルダー 13"/>
          <p:cNvSpPr>
            <a:spLocks noGrp="1"/>
          </p:cNvSpPr>
          <p:nvPr>
            <p:ph type="pic" sz="quarter" idx="10" hasCustomPrompt="1"/>
          </p:nvPr>
        </p:nvSpPr>
        <p:spPr>
          <a:xfrm>
            <a:off x="2522" y="1183061"/>
            <a:ext cx="8928474" cy="3280389"/>
          </a:xfrm>
          <a:custGeom>
            <a:avLst/>
            <a:gdLst/>
            <a:ahLst/>
            <a:cxnLst/>
            <a:rect l="l" t="t" r="r" b="b"/>
            <a:pathLst>
              <a:path w="8928474" h="3280389">
                <a:moveTo>
                  <a:pt x="7894927" y="0"/>
                </a:moveTo>
                <a:lnTo>
                  <a:pt x="7897361" y="7724"/>
                </a:lnTo>
                <a:lnTo>
                  <a:pt x="7897448" y="7724"/>
                </a:lnTo>
                <a:lnTo>
                  <a:pt x="7897448" y="8002"/>
                </a:lnTo>
                <a:lnTo>
                  <a:pt x="8928474" y="3280389"/>
                </a:lnTo>
                <a:lnTo>
                  <a:pt x="0" y="3280389"/>
                </a:lnTo>
                <a:lnTo>
                  <a:pt x="0" y="7724"/>
                </a:lnTo>
                <a:lnTo>
                  <a:pt x="7894927" y="7724"/>
                </a:lnTo>
                <a:close/>
              </a:path>
            </a:pathLst>
          </a:custGeom>
        </p:spPr>
        <p:txBody>
          <a:bodyPr/>
          <a:lstStyle>
            <a:lvl1pPr>
              <a:defRPr baseline="0"/>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649961" y="5622044"/>
            <a:ext cx="7922539" cy="1794756"/>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6" hasCustomPrompt="1"/>
          </p:nvPr>
        </p:nvSpPr>
        <p:spPr>
          <a:xfrm>
            <a:off x="637261" y="4599214"/>
            <a:ext cx="7922539" cy="1040615"/>
          </a:xfrm>
        </p:spPr>
        <p:txBody>
          <a:bodyPr anchor="b">
            <a:noAutofit/>
          </a:bodyPr>
          <a:lstStyle>
            <a:lvl1pPr algn="l">
              <a:lnSpc>
                <a:spcPct val="100000"/>
              </a:lnSpc>
              <a:spcBef>
                <a:spcPts val="0"/>
              </a:spcBef>
              <a:defRPr sz="4800" spc="300">
                <a:solidFill>
                  <a:schemeClr val="bg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7" hasCustomPrompt="1"/>
          </p:nvPr>
        </p:nvSpPr>
        <p:spPr>
          <a:xfrm>
            <a:off x="9793961" y="3678944"/>
            <a:ext cx="7922539" cy="179475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18" hasCustomPrompt="1"/>
          </p:nvPr>
        </p:nvSpPr>
        <p:spPr>
          <a:xfrm>
            <a:off x="9781261" y="2656114"/>
            <a:ext cx="7922539" cy="1040615"/>
          </a:xfrm>
        </p:spPr>
        <p:txBody>
          <a:bodyPr anchor="b">
            <a:noAutofit/>
          </a:bodyPr>
          <a:lstStyle>
            <a:lvl1pPr algn="l">
              <a:lnSpc>
                <a:spcPct val="100000"/>
              </a:lnSpc>
              <a:spcBef>
                <a:spcPts val="0"/>
              </a:spcBef>
              <a:defRPr sz="4800" spc="300">
                <a:solidFill>
                  <a:schemeClr val="tx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2706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2" presetClass="entr" presetSubtype="2"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right)">
                                      <p:cBhvr>
                                        <p:cTn id="20" dur="500"/>
                                        <p:tgtEl>
                                          <p:spTgt spid="18"/>
                                        </p:tgtEl>
                                      </p:cBhvr>
                                    </p:animEffect>
                                  </p:childTnLst>
                                </p:cTn>
                              </p:par>
                            </p:childTnLst>
                          </p:cTn>
                        </p:par>
                        <p:par>
                          <p:cTn id="21" fill="hold">
                            <p:stCondLst>
                              <p:cond delay="2000"/>
                            </p:stCondLst>
                            <p:childTnLst>
                              <p:par>
                                <p:cTn id="22" presetID="2" presetClass="entr" presetSubtype="2" decel="100000" fill="hold" grpId="0" nodeType="after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 calcmode="lin" valueType="num">
                                      <p:cBhvr additive="base">
                                        <p:cTn id="2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additive="base">
                                        <p:cTn id="28"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 Images">
    <p:spTree>
      <p:nvGrpSpPr>
        <p:cNvPr id="1" name=""/>
        <p:cNvGrpSpPr/>
        <p:nvPr/>
      </p:nvGrpSpPr>
      <p:grpSpPr>
        <a:xfrm>
          <a:off x="0" y="0"/>
          <a:ext cx="0" cy="0"/>
          <a:chOff x="0" y="0"/>
          <a:chExt cx="0" cy="0"/>
        </a:xfrm>
      </p:grpSpPr>
      <p:sp>
        <p:nvSpPr>
          <p:cNvPr id="15" name="正方形/長方形 14"/>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図プレースホルダー 5"/>
          <p:cNvSpPr>
            <a:spLocks noGrp="1"/>
          </p:cNvSpPr>
          <p:nvPr>
            <p:ph type="pic" sz="quarter" idx="12" hasCustomPrompt="1"/>
          </p:nvPr>
        </p:nvSpPr>
        <p:spPr>
          <a:xfrm>
            <a:off x="38182" y="43542"/>
            <a:ext cx="3600000" cy="3600000"/>
          </a:xfrm>
          <a:solidFill>
            <a:schemeClr val="accent1">
              <a:lumMod val="40000"/>
              <a:lumOff val="60000"/>
            </a:schemeClr>
          </a:solidFill>
        </p:spPr>
        <p:txBody>
          <a:bodyPr/>
          <a:lstStyle>
            <a:lvl1pPr>
              <a:defRPr sz="18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solidFill>
            <a:schemeClr val="accent1">
              <a:lumMod val="75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solidFill>
            <a:schemeClr val="accent1">
              <a:lumMod val="20000"/>
              <a:lumOff val="8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solidFill>
            <a:schemeClr val="accent1">
              <a:lumMod val="60000"/>
              <a:lumOff val="4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22" hasCustomPrompt="1"/>
          </p:nvPr>
        </p:nvSpPr>
        <p:spPr>
          <a:xfrm>
            <a:off x="1222326" y="4018375"/>
            <a:ext cx="15841760"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3" hasCustomPrompt="1"/>
          </p:nvPr>
        </p:nvSpPr>
        <p:spPr>
          <a:xfrm>
            <a:off x="1222327" y="5233510"/>
            <a:ext cx="15841760" cy="108012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17396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build="p">
        <p:tmplLst>
          <p:tmpl lvl="1">
            <p:tnLst>
              <p:par>
                <p:cTn presetID="10" presetClass="entr" presetSubtype="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pact 1">
    <p:spTree>
      <p:nvGrpSpPr>
        <p:cNvPr id="1" name=""/>
        <p:cNvGrpSpPr/>
        <p:nvPr/>
      </p:nvGrpSpPr>
      <p:grpSpPr>
        <a:xfrm>
          <a:off x="0" y="0"/>
          <a:ext cx="0" cy="0"/>
          <a:chOff x="0" y="0"/>
          <a:chExt cx="0" cy="0"/>
        </a:xfrm>
      </p:grpSpPr>
      <p:sp>
        <p:nvSpPr>
          <p:cNvPr id="7" name="フリーフォーム 6"/>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9863285" y="1160558"/>
            <a:ext cx="7650851" cy="7965885"/>
          </a:xfrm>
        </p:spPr>
        <p:txBody>
          <a:bodyPr anchor="ctr">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279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Text and Image">
    <p:spTree>
      <p:nvGrpSpPr>
        <p:cNvPr id="1" name=""/>
        <p:cNvGrpSpPr/>
        <p:nvPr/>
      </p:nvGrpSpPr>
      <p:grpSpPr>
        <a:xfrm>
          <a:off x="0" y="0"/>
          <a:ext cx="0" cy="0"/>
          <a:chOff x="0" y="0"/>
          <a:chExt cx="0" cy="0"/>
        </a:xfrm>
      </p:grpSpPr>
      <p:sp>
        <p:nvSpPr>
          <p:cNvPr id="7" name="正方形/長方形 6"/>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リーフォーム 9"/>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9" name="正方形/長方形 8"/>
          <p:cNvSpPr/>
          <p:nvPr userDrawn="1"/>
        </p:nvSpPr>
        <p:spPr>
          <a:xfrm>
            <a:off x="9863287" y="1183061"/>
            <a:ext cx="7695854" cy="445549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9818281" y="5818576"/>
            <a:ext cx="7740860"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
        <p:nvSpPr>
          <p:cNvPr id="3" name="図プレースホルダー 2"/>
          <p:cNvSpPr>
            <a:spLocks noGrp="1"/>
          </p:cNvSpPr>
          <p:nvPr>
            <p:ph type="pic" sz="quarter" idx="24" hasCustomPrompt="1"/>
          </p:nvPr>
        </p:nvSpPr>
        <p:spPr>
          <a:xfrm>
            <a:off x="9998302" y="1319622"/>
            <a:ext cx="7425825" cy="4182372"/>
          </a:xfrm>
        </p:spPr>
        <p:txBody>
          <a:bodyPr>
            <a:normAutofit/>
          </a:bodyPr>
          <a:lstStyle>
            <a:lvl1pPr>
              <a:defRPr sz="18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6461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6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9266776" y="2578215"/>
            <a:ext cx="8010890" cy="1237638"/>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3" hasCustomPrompt="1"/>
          </p:nvPr>
        </p:nvSpPr>
        <p:spPr>
          <a:xfrm>
            <a:off x="10391901" y="3973370"/>
            <a:ext cx="6884972" cy="108012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8" name="図プレースホルダー 7"/>
          <p:cNvSpPr>
            <a:spLocks noGrp="1"/>
          </p:cNvSpPr>
          <p:nvPr>
            <p:ph type="pic" sz="quarter" idx="25" hasCustomPrompt="1"/>
          </p:nvPr>
        </p:nvSpPr>
        <p:spPr>
          <a:xfrm>
            <a:off x="9265983" y="3973370"/>
            <a:ext cx="1081087" cy="1079500"/>
          </a:xfrm>
        </p:spPr>
        <p:txBody>
          <a:bodyPr>
            <a:normAutofit/>
          </a:bodyPr>
          <a:lstStyle>
            <a:lvl1pPr>
              <a:defRPr sz="1600"/>
            </a:lvl1pPr>
          </a:lstStyle>
          <a:p>
            <a:r>
              <a:rPr kumimoji="1" lang="en-US" altLang="ja-JP" dirty="0"/>
              <a:t>ICON</a:t>
            </a:r>
            <a:endParaRPr kumimoji="1" lang="ja-JP" altLang="en-US" dirty="0"/>
          </a:p>
        </p:txBody>
      </p:sp>
      <p:sp>
        <p:nvSpPr>
          <p:cNvPr id="9" name="図プレースホルダー 7"/>
          <p:cNvSpPr>
            <a:spLocks noGrp="1"/>
          </p:cNvSpPr>
          <p:nvPr>
            <p:ph type="pic" sz="quarter" idx="26" hasCustomPrompt="1"/>
          </p:nvPr>
        </p:nvSpPr>
        <p:spPr>
          <a:xfrm>
            <a:off x="9266777" y="6674493"/>
            <a:ext cx="720080" cy="719023"/>
          </a:xfrm>
        </p:spPr>
        <p:txBody>
          <a:bodyPr>
            <a:normAutofit/>
          </a:bodyPr>
          <a:lstStyle>
            <a:lvl1pPr>
              <a:defRPr sz="1600"/>
            </a:lvl1pPr>
          </a:lstStyle>
          <a:p>
            <a:r>
              <a:rPr kumimoji="1" lang="en-US" altLang="ja-JP" dirty="0"/>
              <a:t>ICON</a:t>
            </a:r>
            <a:endParaRPr kumimoji="1" lang="ja-JP" altLang="en-US" dirty="0"/>
          </a:p>
        </p:txBody>
      </p:sp>
      <p:sp>
        <p:nvSpPr>
          <p:cNvPr id="10" name="テキスト プレースホルダー 11"/>
          <p:cNvSpPr>
            <a:spLocks noGrp="1"/>
          </p:cNvSpPr>
          <p:nvPr>
            <p:ph type="body" sz="quarter" idx="27" hasCustomPrompt="1"/>
          </p:nvPr>
        </p:nvSpPr>
        <p:spPr>
          <a:xfrm>
            <a:off x="9986856" y="6674494"/>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3" name="図プレースホルダー 7"/>
          <p:cNvSpPr>
            <a:spLocks noGrp="1"/>
          </p:cNvSpPr>
          <p:nvPr>
            <p:ph type="pic" sz="quarter" idx="28" hasCustomPrompt="1"/>
          </p:nvPr>
        </p:nvSpPr>
        <p:spPr>
          <a:xfrm>
            <a:off x="9266776" y="7512808"/>
            <a:ext cx="720080" cy="719023"/>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29" hasCustomPrompt="1"/>
          </p:nvPr>
        </p:nvSpPr>
        <p:spPr>
          <a:xfrm>
            <a:off x="9986855" y="7512809"/>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5" name="図プレースホルダー 7"/>
          <p:cNvSpPr>
            <a:spLocks noGrp="1"/>
          </p:cNvSpPr>
          <p:nvPr>
            <p:ph type="pic" sz="quarter" idx="30" hasCustomPrompt="1"/>
          </p:nvPr>
        </p:nvSpPr>
        <p:spPr>
          <a:xfrm>
            <a:off x="13587257" y="6674492"/>
            <a:ext cx="720080" cy="719023"/>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11"/>
          <p:cNvSpPr>
            <a:spLocks noGrp="1"/>
          </p:cNvSpPr>
          <p:nvPr>
            <p:ph type="body" sz="quarter" idx="31" hasCustomPrompt="1"/>
          </p:nvPr>
        </p:nvSpPr>
        <p:spPr>
          <a:xfrm>
            <a:off x="14307336" y="6674493"/>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7" name="図プレースホルダー 7"/>
          <p:cNvSpPr>
            <a:spLocks noGrp="1"/>
          </p:cNvSpPr>
          <p:nvPr>
            <p:ph type="pic" sz="quarter" idx="32" hasCustomPrompt="1"/>
          </p:nvPr>
        </p:nvSpPr>
        <p:spPr>
          <a:xfrm>
            <a:off x="13587256" y="7512807"/>
            <a:ext cx="720080" cy="719023"/>
          </a:xfrm>
        </p:spPr>
        <p:txBody>
          <a:bodyPr>
            <a:normAutofit/>
          </a:bodyPr>
          <a:lstStyle>
            <a:lvl1pPr>
              <a:defRPr sz="1600"/>
            </a:lvl1pPr>
          </a:lstStyle>
          <a:p>
            <a:r>
              <a:rPr kumimoji="1" lang="en-US" altLang="ja-JP" dirty="0"/>
              <a:t>ICON</a:t>
            </a:r>
            <a:endParaRPr kumimoji="1" lang="ja-JP" altLang="en-US" dirty="0"/>
          </a:p>
        </p:txBody>
      </p:sp>
      <p:sp>
        <p:nvSpPr>
          <p:cNvPr id="18" name="テキスト プレースホルダー 11"/>
          <p:cNvSpPr>
            <a:spLocks noGrp="1"/>
          </p:cNvSpPr>
          <p:nvPr>
            <p:ph type="body" sz="quarter" idx="33" hasCustomPrompt="1"/>
          </p:nvPr>
        </p:nvSpPr>
        <p:spPr>
          <a:xfrm>
            <a:off x="14307335" y="7512808"/>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cxnSp>
        <p:nvCxnSpPr>
          <p:cNvPr id="31" name="直線コネクタ 30"/>
          <p:cNvCxnSpPr/>
          <p:nvPr userDrawn="1"/>
        </p:nvCxnSpPr>
        <p:spPr>
          <a:xfrm>
            <a:off x="0" y="6427169"/>
            <a:ext cx="1828641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正方形/長方形 32"/>
          <p:cNvSpPr/>
          <p:nvPr userDrawn="1"/>
        </p:nvSpPr>
        <p:spPr>
          <a:xfrm>
            <a:off x="679624" y="1915297"/>
            <a:ext cx="8143103" cy="65367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図プレースホルダー 5"/>
          <p:cNvSpPr>
            <a:spLocks noGrp="1"/>
          </p:cNvSpPr>
          <p:nvPr>
            <p:ph type="pic" sz="quarter" idx="24" hasCustomPrompt="1"/>
          </p:nvPr>
        </p:nvSpPr>
        <p:spPr>
          <a:xfrm>
            <a:off x="813417" y="2055491"/>
            <a:ext cx="7875516" cy="6256337"/>
          </a:xfrm>
        </p:spPr>
        <p:txBody>
          <a:bodyPr>
            <a:normAutofit/>
          </a:bodyPr>
          <a:lstStyle>
            <a:lvl1pPr>
              <a:defRPr sz="2000" baseline="0"/>
            </a:lvl1pPr>
          </a:lstStyle>
          <a:p>
            <a:r>
              <a:rPr kumimoji="1" lang="en-US" altLang="ja-JP" dirty="0"/>
              <a:t>Add a map</a:t>
            </a:r>
            <a:endParaRPr kumimoji="1" lang="ja-JP" altLang="en-US" dirty="0"/>
          </a:p>
        </p:txBody>
      </p:sp>
    </p:spTree>
    <p:extLst>
      <p:ext uri="{BB962C8B-B14F-4D97-AF65-F5344CB8AC3E}">
        <p14:creationId xmlns:p14="http://schemas.microsoft.com/office/powerpoint/2010/main" val="1590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600"/>
                            </p:stCondLst>
                            <p:childTnLst>
                              <p:par>
                                <p:cTn id="12" presetID="2" presetClass="entr" presetSubtype="3" decel="10000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2200"/>
                            </p:stCondLst>
                            <p:childTnLst>
                              <p:par>
                                <p:cTn id="24" presetID="22" presetClass="entr" presetSubtype="2"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2700"/>
                            </p:stCondLst>
                            <p:childTnLst>
                              <p:par>
                                <p:cTn id="28" presetID="10" presetClass="entr" presetSubtype="0"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par>
                          <p:cTn id="34" fill="hold">
                            <p:stCondLst>
                              <p:cond delay="34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445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3" decel="10000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33" grpId="0" animBg="1"/>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テキスト プレースホルダー 11"/>
          <p:cNvSpPr>
            <a:spLocks noGrp="1"/>
          </p:cNvSpPr>
          <p:nvPr>
            <p:ph type="body" sz="quarter" idx="15" hasCustomPrompt="1"/>
          </p:nvPr>
        </p:nvSpPr>
        <p:spPr>
          <a:xfrm>
            <a:off x="2167431" y="3388304"/>
            <a:ext cx="13906545" cy="1665186"/>
          </a:xfrm>
        </p:spPr>
        <p:txBody>
          <a:bodyPr anchor="b">
            <a:noAutofit/>
          </a:bodyPr>
          <a:lstStyle>
            <a:lvl1pPr algn="ctr">
              <a:lnSpc>
                <a:spcPct val="100000"/>
              </a:lnSpc>
              <a:spcBef>
                <a:spcPts val="0"/>
              </a:spcBef>
              <a:defRPr sz="9600" spc="1500" baseline="0">
                <a:solidFill>
                  <a:schemeClr val="tx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6" hasCustomPrompt="1"/>
          </p:nvPr>
        </p:nvSpPr>
        <p:spPr>
          <a:xfrm>
            <a:off x="2189140" y="5098495"/>
            <a:ext cx="13906545" cy="1935215"/>
          </a:xfrm>
        </p:spPr>
        <p:txBody>
          <a:bodyPr anchor="t">
            <a:noAutofit/>
          </a:bodyPr>
          <a:lstStyle>
            <a:lvl1pPr algn="ctr">
              <a:lnSpc>
                <a:spcPct val="90000"/>
              </a:lnSpc>
              <a:spcBef>
                <a:spcPts val="0"/>
              </a:spcBef>
              <a:defRPr sz="3200" spc="600" baseline="0">
                <a:solidFill>
                  <a:schemeClr val="tx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3855119" y="6763680"/>
            <a:ext cx="10576175" cy="3172853"/>
          </a:xfrm>
        </p:spPr>
        <p:txBody>
          <a:bodyPr anchor="b">
            <a:noAutofit/>
          </a:bodyPr>
          <a:lstStyle>
            <a:lvl1pPr algn="ctr">
              <a:lnSpc>
                <a:spcPct val="120000"/>
              </a:lnSpc>
              <a:spcBef>
                <a:spcPts val="1200"/>
              </a:spcBef>
              <a:defRPr sz="1800">
                <a:solidFill>
                  <a:schemeClr val="tx1"/>
                </a:solidFill>
                <a:latin typeface="+mn-lt"/>
              </a:defRPr>
            </a:lvl1pPr>
          </a:lstStyle>
          <a:p>
            <a:pPr lvl="0"/>
            <a:r>
              <a:rPr lang="en-US" altLang="ja-JP" dirty="0"/>
              <a:t>Text Here</a:t>
            </a:r>
          </a:p>
        </p:txBody>
      </p:sp>
      <p:sp>
        <p:nvSpPr>
          <p:cNvPr id="5" name="直角三角形 4"/>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直角三角形 6"/>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a:off x="-12267" y="7932496"/>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直角三角形 10"/>
          <p:cNvSpPr/>
          <p:nvPr userDrawn="1"/>
        </p:nvSpPr>
        <p:spPr>
          <a:xfrm>
            <a:off x="-12267" y="8333370"/>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434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iterate type="wd">
                                    <p:tmPct val="1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1300"/>
                            </p:stCondLst>
                            <p:childTnLst>
                              <p:par>
                                <p:cTn id="31" presetID="10" presetClass="entr" presetSubtype="0" fill="hold" grpId="0" nodeType="afterEffect">
                                  <p:stCondLst>
                                    <p:cond delay="50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10" presetClass="entr" presetSubtype="0" fill="hold" nodeType="after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animBg="1"/>
      <p:bldP spid="7" grpId="0" animBg="1"/>
      <p:bldP spid="10"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3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5579550"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9" name="テキスト プレースホルダー 11"/>
          <p:cNvSpPr>
            <a:spLocks noGrp="1"/>
          </p:cNvSpPr>
          <p:nvPr>
            <p:ph type="body" sz="quarter" idx="15" hasCustomPrompt="1"/>
          </p:nvPr>
        </p:nvSpPr>
        <p:spPr>
          <a:xfrm>
            <a:off x="4454393"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4" name="図プレースホルダー 7"/>
          <p:cNvSpPr>
            <a:spLocks noGrp="1"/>
          </p:cNvSpPr>
          <p:nvPr>
            <p:ph type="pic" sz="quarter" idx="16" hasCustomPrompt="1"/>
          </p:nvPr>
        </p:nvSpPr>
        <p:spPr>
          <a:xfrm>
            <a:off x="8759903"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5" name="テキスト プレースホルダー 11"/>
          <p:cNvSpPr>
            <a:spLocks noGrp="1"/>
          </p:cNvSpPr>
          <p:nvPr>
            <p:ph type="body" sz="quarter" idx="17" hasCustomPrompt="1"/>
          </p:nvPr>
        </p:nvSpPr>
        <p:spPr>
          <a:xfrm>
            <a:off x="763474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6" name="図プレースホルダー 7"/>
          <p:cNvSpPr>
            <a:spLocks noGrp="1"/>
          </p:cNvSpPr>
          <p:nvPr>
            <p:ph type="pic" sz="quarter" idx="18" hasCustomPrompt="1"/>
          </p:nvPr>
        </p:nvSpPr>
        <p:spPr>
          <a:xfrm>
            <a:off x="11940256"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19" hasCustomPrompt="1"/>
          </p:nvPr>
        </p:nvSpPr>
        <p:spPr>
          <a:xfrm>
            <a:off x="10815099"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dirty="0"/>
              <a:t>TITLE HERE</a:t>
            </a:r>
            <a:endParaRPr lang="en-US" dirty="0"/>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31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2803240"/>
            <a:ext cx="16057784" cy="1043694"/>
          </a:xfrm>
        </p:spPr>
        <p:txBody>
          <a:bodyPr anchor="b">
            <a:noAutofit/>
          </a:bodyPr>
          <a:lstStyle>
            <a:lvl1pPr algn="l">
              <a:defRPr sz="54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4063380"/>
            <a:ext cx="16057784" cy="324036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2315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1948145"/>
            <a:ext cx="7641849"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7" name="テキスト プレースホルダー 11"/>
          <p:cNvSpPr>
            <a:spLocks noGrp="1"/>
          </p:cNvSpPr>
          <p:nvPr>
            <p:ph type="body" sz="quarter" idx="16" hasCustomPrompt="1"/>
          </p:nvPr>
        </p:nvSpPr>
        <p:spPr>
          <a:xfrm>
            <a:off x="9503246" y="1948145"/>
            <a:ext cx="7641849"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503246"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9" name="正方形/長方形 8"/>
          <p:cNvSpPr/>
          <p:nvPr userDrawn="1"/>
        </p:nvSpPr>
        <p:spPr>
          <a:xfrm>
            <a:off x="907291" y="2343636"/>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323226" y="235319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061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2"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596993" y="703371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1596993" y="442342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596993" y="1768125"/>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0" name="図プレースホルダー 9"/>
          <p:cNvSpPr>
            <a:spLocks noGrp="1"/>
          </p:cNvSpPr>
          <p:nvPr>
            <p:ph type="pic" sz="quarter" idx="12" hasCustomPrompt="1"/>
          </p:nvPr>
        </p:nvSpPr>
        <p:spPr>
          <a:xfrm>
            <a:off x="1740034" y="1933890"/>
            <a:ext cx="3899383" cy="2008731"/>
          </a:xfrm>
          <a:prstGeom prst="rect">
            <a:avLst/>
          </a:prstGeom>
        </p:spPr>
        <p:txBody>
          <a:bodyPr/>
          <a:lstStyle>
            <a:lvl1pPr>
              <a:defRPr baseline="0"/>
            </a:lvl1pPr>
          </a:lstStyle>
          <a:p>
            <a:r>
              <a:rPr kumimoji="1" lang="en-US" altLang="ja-JP" dirty="0"/>
              <a:t>Add an image</a:t>
            </a:r>
            <a:endParaRPr kumimoji="1" lang="ja-JP" altLang="en-US" dirty="0"/>
          </a:p>
        </p:txBody>
      </p:sp>
      <p:sp>
        <p:nvSpPr>
          <p:cNvPr id="14" name="図プレースホルダー 9"/>
          <p:cNvSpPr>
            <a:spLocks noGrp="1"/>
          </p:cNvSpPr>
          <p:nvPr>
            <p:ph type="pic" sz="quarter" idx="13" hasCustomPrompt="1"/>
          </p:nvPr>
        </p:nvSpPr>
        <p:spPr>
          <a:xfrm>
            <a:off x="1740034" y="4589185"/>
            <a:ext cx="3899383" cy="2008731"/>
          </a:xfrm>
          <a:prstGeom prst="rect">
            <a:avLst/>
          </a:prstGeom>
        </p:spPr>
        <p:txBody>
          <a:bodyPr/>
          <a:lstStyle/>
          <a:p>
            <a:r>
              <a:rPr kumimoji="1" lang="en-US" altLang="ja-JP" dirty="0"/>
              <a:t>Add an image</a:t>
            </a:r>
            <a:endParaRPr kumimoji="1" lang="ja-JP" altLang="en-US" dirty="0"/>
          </a:p>
        </p:txBody>
      </p:sp>
      <p:sp>
        <p:nvSpPr>
          <p:cNvPr id="16" name="図プレースホルダー 9"/>
          <p:cNvSpPr>
            <a:spLocks noGrp="1"/>
          </p:cNvSpPr>
          <p:nvPr>
            <p:ph type="pic" sz="quarter" idx="14" hasCustomPrompt="1"/>
          </p:nvPr>
        </p:nvSpPr>
        <p:spPr>
          <a:xfrm>
            <a:off x="1740034" y="7199475"/>
            <a:ext cx="3899383" cy="2008731"/>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テキスト プレースホルダー 11"/>
          <p:cNvSpPr>
            <a:spLocks noGrp="1"/>
          </p:cNvSpPr>
          <p:nvPr>
            <p:ph type="body" sz="quarter" idx="15" hasCustomPrompt="1"/>
          </p:nvPr>
        </p:nvSpPr>
        <p:spPr>
          <a:xfrm>
            <a:off x="6026230" y="2347555"/>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6026230" y="1768125"/>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6026230" y="5005227"/>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8" hasCustomPrompt="1"/>
          </p:nvPr>
        </p:nvSpPr>
        <p:spPr>
          <a:xfrm>
            <a:off x="6026230" y="4425797"/>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9" hasCustomPrompt="1"/>
          </p:nvPr>
        </p:nvSpPr>
        <p:spPr>
          <a:xfrm>
            <a:off x="6026230" y="7629849"/>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6026230" y="7050419"/>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1475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10" presetClass="entr" presetSubtype="0" fill="hold" grpId="0" nodeType="after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animBg="1"/>
      <p:bldP spid="10" grpId="0"/>
      <p:bldP spid="14" grpId="0"/>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1948145"/>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3036843"/>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9" name="テキスト プレースホルダー 11"/>
          <p:cNvSpPr>
            <a:spLocks noGrp="1"/>
          </p:cNvSpPr>
          <p:nvPr>
            <p:ph type="body" sz="quarter" idx="16" hasCustomPrompt="1"/>
          </p:nvPr>
        </p:nvSpPr>
        <p:spPr>
          <a:xfrm>
            <a:off x="6532916" y="1984572"/>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10" name="テキスト プレースホルダー 11"/>
          <p:cNvSpPr>
            <a:spLocks noGrp="1"/>
          </p:cNvSpPr>
          <p:nvPr>
            <p:ph type="body" sz="quarter" idx="17" hasCustomPrompt="1"/>
          </p:nvPr>
        </p:nvSpPr>
        <p:spPr>
          <a:xfrm>
            <a:off x="6532916"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18" hasCustomPrompt="1"/>
          </p:nvPr>
        </p:nvSpPr>
        <p:spPr>
          <a:xfrm>
            <a:off x="11978521" y="1984572"/>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9" hasCustomPrompt="1"/>
          </p:nvPr>
        </p:nvSpPr>
        <p:spPr>
          <a:xfrm>
            <a:off x="11978521"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13" name="正方形/長方形 12"/>
          <p:cNvSpPr/>
          <p:nvPr userDrawn="1"/>
        </p:nvSpPr>
        <p:spPr>
          <a:xfrm>
            <a:off x="90729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6352896"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1179850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55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6041205" y="2495277"/>
            <a:ext cx="6193030" cy="619303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円/楕円 32"/>
          <p:cNvSpPr/>
          <p:nvPr userDrawn="1"/>
        </p:nvSpPr>
        <p:spPr>
          <a:xfrm>
            <a:off x="6982940" y="3437012"/>
            <a:ext cx="4309561" cy="430956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ドーナツ 7"/>
          <p:cNvSpPr/>
          <p:nvPr userDrawn="1"/>
        </p:nvSpPr>
        <p:spPr>
          <a:xfrm>
            <a:off x="6398903" y="2849730"/>
            <a:ext cx="5461686" cy="5461686"/>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9" name="環状矢印 8"/>
          <p:cNvSpPr/>
          <p:nvPr userDrawn="1"/>
        </p:nvSpPr>
        <p:spPr>
          <a:xfrm>
            <a:off x="9143206" y="2833652"/>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環状矢印 8"/>
          <p:cNvSpPr/>
          <p:nvPr userDrawn="1"/>
        </p:nvSpPr>
        <p:spPr>
          <a:xfrm rot="5400000">
            <a:off x="8975161" y="571744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環状矢印 8"/>
          <p:cNvSpPr/>
          <p:nvPr userDrawn="1"/>
        </p:nvSpPr>
        <p:spPr>
          <a:xfrm rot="10800000">
            <a:off x="6112473" y="5582267"/>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環状矢印 8"/>
          <p:cNvSpPr/>
          <p:nvPr userDrawn="1"/>
        </p:nvSpPr>
        <p:spPr>
          <a:xfrm rot="16200000">
            <a:off x="6255121" y="267978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楕円 15"/>
          <p:cNvSpPr/>
          <p:nvPr userDrawn="1"/>
        </p:nvSpPr>
        <p:spPr>
          <a:xfrm>
            <a:off x="10181969"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181969"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6565558"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6565558"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7"/>
          <p:cNvSpPr>
            <a:spLocks noGrp="1"/>
          </p:cNvSpPr>
          <p:nvPr>
            <p:ph type="pic" sz="quarter" idx="16" hasCustomPrompt="1"/>
          </p:nvPr>
        </p:nvSpPr>
        <p:spPr>
          <a:xfrm>
            <a:off x="10590604" y="3485051"/>
            <a:ext cx="616114" cy="616114"/>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7"/>
          <p:cNvSpPr>
            <a:spLocks noGrp="1"/>
          </p:cNvSpPr>
          <p:nvPr>
            <p:ph type="pic" sz="quarter" idx="17" hasCustomPrompt="1"/>
          </p:nvPr>
        </p:nvSpPr>
        <p:spPr>
          <a:xfrm>
            <a:off x="10590604" y="6788458"/>
            <a:ext cx="616114" cy="616114"/>
          </a:xfrm>
        </p:spPr>
        <p:txBody>
          <a:bodyPr>
            <a:normAutofit/>
          </a:bodyPr>
          <a:lstStyle>
            <a:lvl1pPr>
              <a:defRPr sz="1600"/>
            </a:lvl1pPr>
          </a:lstStyle>
          <a:p>
            <a:r>
              <a:rPr kumimoji="1" lang="en-US" altLang="ja-JP" dirty="0"/>
              <a:t>ICON</a:t>
            </a:r>
            <a:endParaRPr kumimoji="1" lang="ja-JP" altLang="en-US" dirty="0"/>
          </a:p>
        </p:txBody>
      </p:sp>
      <p:sp>
        <p:nvSpPr>
          <p:cNvPr id="22" name="図プレースホルダー 7"/>
          <p:cNvSpPr>
            <a:spLocks noGrp="1"/>
          </p:cNvSpPr>
          <p:nvPr>
            <p:ph type="pic" sz="quarter" idx="18" hasCustomPrompt="1"/>
          </p:nvPr>
        </p:nvSpPr>
        <p:spPr>
          <a:xfrm>
            <a:off x="6974193" y="3477699"/>
            <a:ext cx="616114" cy="616114"/>
          </a:xfrm>
        </p:spPr>
        <p:txBody>
          <a:bodyPr>
            <a:normAutofit/>
          </a:bodyPr>
          <a:lstStyle>
            <a:lvl1pPr>
              <a:defRPr sz="1600"/>
            </a:lvl1pPr>
          </a:lstStyle>
          <a:p>
            <a:r>
              <a:rPr kumimoji="1" lang="en-US" altLang="ja-JP" dirty="0"/>
              <a:t>ICON</a:t>
            </a:r>
            <a:endParaRPr kumimoji="1" lang="ja-JP" altLang="en-US" dirty="0"/>
          </a:p>
        </p:txBody>
      </p:sp>
      <p:sp>
        <p:nvSpPr>
          <p:cNvPr id="23" name="図プレースホルダー 7"/>
          <p:cNvSpPr>
            <a:spLocks noGrp="1"/>
          </p:cNvSpPr>
          <p:nvPr>
            <p:ph type="pic" sz="quarter" idx="19" hasCustomPrompt="1"/>
          </p:nvPr>
        </p:nvSpPr>
        <p:spPr>
          <a:xfrm>
            <a:off x="6974193" y="6781106"/>
            <a:ext cx="616114" cy="616114"/>
          </a:xfrm>
        </p:spPr>
        <p:txBody>
          <a:bodyPr>
            <a:normAutofit/>
          </a:bodyPr>
          <a:lstStyle>
            <a:lvl1pPr>
              <a:defRPr sz="1600"/>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15" hasCustomPrompt="1"/>
          </p:nvPr>
        </p:nvSpPr>
        <p:spPr>
          <a:xfrm>
            <a:off x="12586361" y="3115954"/>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586361" y="2536524"/>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1" hasCustomPrompt="1"/>
          </p:nvPr>
        </p:nvSpPr>
        <p:spPr>
          <a:xfrm>
            <a:off x="12586361" y="7005277"/>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12586361" y="6425847"/>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938059" y="3118138"/>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938059" y="2538708"/>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5" hasCustomPrompt="1"/>
          </p:nvPr>
        </p:nvSpPr>
        <p:spPr>
          <a:xfrm>
            <a:off x="938059" y="7007461"/>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26" hasCustomPrompt="1"/>
          </p:nvPr>
        </p:nvSpPr>
        <p:spPr>
          <a:xfrm>
            <a:off x="938059" y="6428031"/>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5872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childTnLst>
                          </p:cTn>
                        </p:par>
                        <p:par>
                          <p:cTn id="15" fill="hold">
                            <p:stCondLst>
                              <p:cond delay="1250"/>
                            </p:stCondLst>
                            <p:childTnLst>
                              <p:par>
                                <p:cTn id="16" presetID="22" presetClass="entr" presetSubtype="8"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750"/>
                            </p:stCondLst>
                            <p:childTnLst>
                              <p:par>
                                <p:cTn id="33" presetID="22" presetClass="entr" presetSubtype="1"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250"/>
                            </p:stCondLst>
                            <p:childTnLst>
                              <p:par>
                                <p:cTn id="50" presetID="22" presetClass="entr" presetSubtype="2"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par>
                          <p:cTn id="53" fill="hold">
                            <p:stCondLst>
                              <p:cond delay="525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750"/>
                            </p:stCondLst>
                            <p:childTnLst>
                              <p:par>
                                <p:cTn id="67" presetID="22" presetClass="entr" presetSubtype="4" fill="hold" grpId="0" nodeType="afterEffect">
                                  <p:stCondLst>
                                    <p:cond delay="50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animBg="1"/>
      <p:bldP spid="9" grpId="0" animBg="1"/>
      <p:bldP spid="12" grpId="0" animBg="1"/>
      <p:bldP spid="13" grpId="0" animBg="1"/>
      <p:bldP spid="14" grpId="0" animBg="1"/>
      <p:bldP spid="16" grpId="0" animBg="1"/>
      <p:bldP spid="17" grpId="0" animBg="1"/>
      <p:bldP spid="18" grpId="0" animBg="1"/>
      <p:bldP spid="19" grpId="0" animBg="1"/>
      <p:bldP spid="20" grpId="0"/>
      <p:bldP spid="21" grpId="0"/>
      <p:bldP spid="22" grpId="0"/>
      <p:bldP spid="23" grpId="0"/>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509136"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1685611"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正方形/長方形 10"/>
          <p:cNvSpPr/>
          <p:nvPr userDrawn="1"/>
        </p:nvSpPr>
        <p:spPr>
          <a:xfrm>
            <a:off x="10050168"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9"/>
          <p:cNvSpPr>
            <a:spLocks noGrp="1"/>
          </p:cNvSpPr>
          <p:nvPr>
            <p:ph type="pic" sz="quarter" idx="13" hasCustomPrompt="1"/>
          </p:nvPr>
        </p:nvSpPr>
        <p:spPr>
          <a:xfrm>
            <a:off x="10226643"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15" hasCustomPrompt="1"/>
          </p:nvPr>
        </p:nvSpPr>
        <p:spPr>
          <a:xfrm>
            <a:off x="1083526" y="6660065"/>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1083526" y="6080635"/>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9679458" y="6664184"/>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9679458" y="6084754"/>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212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tmplLst>
          <p:tmpl>
            <p:tnLst>
              <p:par>
                <p:cTn presetID="2" presetClass="entr" presetSubtype="4"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637261"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812479"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637261"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637261"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7" name="正方形/長方形 16"/>
          <p:cNvSpPr/>
          <p:nvPr userDrawn="1"/>
        </p:nvSpPr>
        <p:spPr>
          <a:xfrm>
            <a:off x="6348117" y="2173170"/>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9"/>
          <p:cNvSpPr>
            <a:spLocks noGrp="1"/>
          </p:cNvSpPr>
          <p:nvPr>
            <p:ph type="pic" sz="quarter" idx="17" hasCustomPrompt="1"/>
          </p:nvPr>
        </p:nvSpPr>
        <p:spPr>
          <a:xfrm>
            <a:off x="6523335" y="2336782"/>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テキスト プレースホルダー 11"/>
          <p:cNvSpPr>
            <a:spLocks noGrp="1"/>
          </p:cNvSpPr>
          <p:nvPr>
            <p:ph type="body" sz="quarter" idx="18" hasCustomPrompt="1"/>
          </p:nvPr>
        </p:nvSpPr>
        <p:spPr>
          <a:xfrm>
            <a:off x="6348117" y="6217985"/>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6348117" y="5638555"/>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1" name="正方形/長方形 20"/>
          <p:cNvSpPr/>
          <p:nvPr userDrawn="1"/>
        </p:nvSpPr>
        <p:spPr>
          <a:xfrm>
            <a:off x="12023526"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9"/>
          <p:cNvSpPr>
            <a:spLocks noGrp="1"/>
          </p:cNvSpPr>
          <p:nvPr>
            <p:ph type="pic" sz="quarter" idx="20" hasCustomPrompt="1"/>
          </p:nvPr>
        </p:nvSpPr>
        <p:spPr>
          <a:xfrm>
            <a:off x="12198744"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テキスト プレースホルダー 11"/>
          <p:cNvSpPr>
            <a:spLocks noGrp="1"/>
          </p:cNvSpPr>
          <p:nvPr>
            <p:ph type="body" sz="quarter" idx="21" hasCustomPrompt="1"/>
          </p:nvPr>
        </p:nvSpPr>
        <p:spPr>
          <a:xfrm>
            <a:off x="12023526"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2" hasCustomPrompt="1"/>
          </p:nvPr>
        </p:nvSpPr>
        <p:spPr>
          <a:xfrm>
            <a:off x="12023526"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92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50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7" grpId="0" animBg="1"/>
      <p:bldP spid="18" grpId="0"/>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6324" y="1750729"/>
            <a:ext cx="18292737" cy="487793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0" y="1903140"/>
            <a:ext cx="18267418" cy="4545505"/>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18"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3297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772276"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7" name="図プレースホルダー 9"/>
          <p:cNvSpPr>
            <a:spLocks noGrp="1"/>
          </p:cNvSpPr>
          <p:nvPr>
            <p:ph type="pic" sz="quarter" idx="16" hasCustomPrompt="1"/>
          </p:nvPr>
        </p:nvSpPr>
        <p:spPr>
          <a:xfrm>
            <a:off x="9458241"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テキスト プレースホルダー 11"/>
          <p:cNvSpPr>
            <a:spLocks noGrp="1"/>
          </p:cNvSpPr>
          <p:nvPr>
            <p:ph type="body" sz="quarter" idx="17" hasCustomPrompt="1"/>
          </p:nvPr>
        </p:nvSpPr>
        <p:spPr>
          <a:xfrm>
            <a:off x="9458241"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3" name="図プレースホルダー 9"/>
          <p:cNvSpPr>
            <a:spLocks noGrp="1"/>
          </p:cNvSpPr>
          <p:nvPr>
            <p:ph type="pic" sz="quarter" idx="18" hasCustomPrompt="1"/>
          </p:nvPr>
        </p:nvSpPr>
        <p:spPr>
          <a:xfrm>
            <a:off x="772276"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4" name="テキスト プレースホルダー 11"/>
          <p:cNvSpPr>
            <a:spLocks noGrp="1"/>
          </p:cNvSpPr>
          <p:nvPr>
            <p:ph type="body" sz="quarter" idx="19" hasCustomPrompt="1"/>
          </p:nvPr>
        </p:nvSpPr>
        <p:spPr>
          <a:xfrm>
            <a:off x="772276"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5" name="図プレースホルダー 9"/>
          <p:cNvSpPr>
            <a:spLocks noGrp="1"/>
          </p:cNvSpPr>
          <p:nvPr>
            <p:ph type="pic" sz="quarter" idx="20" hasCustomPrompt="1"/>
          </p:nvPr>
        </p:nvSpPr>
        <p:spPr>
          <a:xfrm>
            <a:off x="9458241"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6" name="テキスト プレースホルダー 11"/>
          <p:cNvSpPr>
            <a:spLocks noGrp="1"/>
          </p:cNvSpPr>
          <p:nvPr>
            <p:ph type="body" sz="quarter" idx="21" hasCustomPrompt="1"/>
          </p:nvPr>
        </p:nvSpPr>
        <p:spPr>
          <a:xfrm>
            <a:off x="9458241"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9531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p:bldP spid="14" grpId="0">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77227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図プレースホルダー 9"/>
          <p:cNvSpPr>
            <a:spLocks noGrp="1"/>
          </p:cNvSpPr>
          <p:nvPr>
            <p:ph type="pic" sz="quarter" idx="16" hasCustomPrompt="1"/>
          </p:nvPr>
        </p:nvSpPr>
        <p:spPr>
          <a:xfrm>
            <a:off x="6487911"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8" name="テキスト プレースホルダー 11"/>
          <p:cNvSpPr>
            <a:spLocks noGrp="1"/>
          </p:cNvSpPr>
          <p:nvPr>
            <p:ph type="body" sz="quarter" idx="17" hasCustomPrompt="1"/>
          </p:nvPr>
        </p:nvSpPr>
        <p:spPr>
          <a:xfrm>
            <a:off x="6487911"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9" name="図プレースホルダー 9"/>
          <p:cNvSpPr>
            <a:spLocks noGrp="1"/>
          </p:cNvSpPr>
          <p:nvPr>
            <p:ph type="pic" sz="quarter" idx="18" hasCustomPrompt="1"/>
          </p:nvPr>
        </p:nvSpPr>
        <p:spPr>
          <a:xfrm>
            <a:off x="1220354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0" name="テキスト プレースホルダー 11"/>
          <p:cNvSpPr>
            <a:spLocks noGrp="1"/>
          </p:cNvSpPr>
          <p:nvPr>
            <p:ph type="body" sz="quarter" idx="19" hasCustomPrompt="1"/>
          </p:nvPr>
        </p:nvSpPr>
        <p:spPr>
          <a:xfrm>
            <a:off x="1220354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1" name="図プレースホルダー 9"/>
          <p:cNvSpPr>
            <a:spLocks noGrp="1"/>
          </p:cNvSpPr>
          <p:nvPr>
            <p:ph type="pic" sz="quarter" idx="20" hasCustomPrompt="1"/>
          </p:nvPr>
        </p:nvSpPr>
        <p:spPr>
          <a:xfrm>
            <a:off x="77227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テキスト プレースホルダー 11"/>
          <p:cNvSpPr>
            <a:spLocks noGrp="1"/>
          </p:cNvSpPr>
          <p:nvPr>
            <p:ph type="body" sz="quarter" idx="21" hasCustomPrompt="1"/>
          </p:nvPr>
        </p:nvSpPr>
        <p:spPr>
          <a:xfrm>
            <a:off x="77227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図プレースホルダー 9"/>
          <p:cNvSpPr>
            <a:spLocks noGrp="1"/>
          </p:cNvSpPr>
          <p:nvPr>
            <p:ph type="pic" sz="quarter" idx="22" hasCustomPrompt="1"/>
          </p:nvPr>
        </p:nvSpPr>
        <p:spPr>
          <a:xfrm>
            <a:off x="6487911"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4" name="テキスト プレースホルダー 11"/>
          <p:cNvSpPr>
            <a:spLocks noGrp="1"/>
          </p:cNvSpPr>
          <p:nvPr>
            <p:ph type="body" sz="quarter" idx="23" hasCustomPrompt="1"/>
          </p:nvPr>
        </p:nvSpPr>
        <p:spPr>
          <a:xfrm>
            <a:off x="6487911"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5" name="図プレースホルダー 9"/>
          <p:cNvSpPr>
            <a:spLocks noGrp="1"/>
          </p:cNvSpPr>
          <p:nvPr>
            <p:ph type="pic" sz="quarter" idx="24" hasCustomPrompt="1"/>
          </p:nvPr>
        </p:nvSpPr>
        <p:spPr>
          <a:xfrm>
            <a:off x="1220354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6" name="テキスト プレースホルダー 11"/>
          <p:cNvSpPr>
            <a:spLocks noGrp="1"/>
          </p:cNvSpPr>
          <p:nvPr>
            <p:ph type="body" sz="quarter" idx="25" hasCustomPrompt="1"/>
          </p:nvPr>
        </p:nvSpPr>
        <p:spPr>
          <a:xfrm>
            <a:off x="1220354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8"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273573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7" grpId="0"/>
      <p:bldP spid="18" grpId="0">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7178020"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9" name="テキスト プレースホルダー 11"/>
          <p:cNvSpPr>
            <a:spLocks noGrp="1"/>
          </p:cNvSpPr>
          <p:nvPr>
            <p:ph type="body" sz="quarter" idx="15" hasCustomPrompt="1"/>
          </p:nvPr>
        </p:nvSpPr>
        <p:spPr>
          <a:xfrm>
            <a:off x="6052863"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4" name="図プレースホルダー 7"/>
          <p:cNvSpPr>
            <a:spLocks noGrp="1"/>
          </p:cNvSpPr>
          <p:nvPr>
            <p:ph type="pic" sz="quarter" idx="16" hasCustomPrompt="1"/>
          </p:nvPr>
        </p:nvSpPr>
        <p:spPr>
          <a:xfrm>
            <a:off x="10358373" y="8707863"/>
            <a:ext cx="765020" cy="765020"/>
          </a:xfrm>
        </p:spPr>
        <p:txBody>
          <a:bodyPr>
            <a:normAutofit/>
          </a:bodyPr>
          <a:lstStyle>
            <a:lvl1pPr>
              <a:defRPr sz="1600"/>
            </a:lvl1pPr>
          </a:lstStyle>
          <a:p>
            <a:r>
              <a:rPr kumimoji="1" lang="en-US" altLang="ja-JP" dirty="0"/>
              <a:t>ICON</a:t>
            </a:r>
            <a:endParaRPr kumimoji="1" lang="ja-JP" altLang="en-US" dirty="0"/>
          </a:p>
        </p:txBody>
      </p:sp>
      <p:sp>
        <p:nvSpPr>
          <p:cNvPr id="15" name="テキスト プレースホルダー 11"/>
          <p:cNvSpPr>
            <a:spLocks noGrp="1"/>
          </p:cNvSpPr>
          <p:nvPr>
            <p:ph type="body" sz="quarter" idx="17" hasCustomPrompt="1"/>
          </p:nvPr>
        </p:nvSpPr>
        <p:spPr>
          <a:xfrm>
            <a:off x="923321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dirty="0"/>
              <a:t>TITLE HERE</a:t>
            </a:r>
            <a:endParaRPr lang="en-US" dirty="0"/>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8677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727271" y="2909031"/>
            <a:ext cx="7110790" cy="506978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8"/>
          <p:cNvSpPr>
            <a:spLocks noGrp="1"/>
          </p:cNvSpPr>
          <p:nvPr>
            <p:ph type="pic" sz="quarter" idx="12" hasCustomPrompt="1"/>
          </p:nvPr>
        </p:nvSpPr>
        <p:spPr>
          <a:xfrm>
            <a:off x="885185" y="3063876"/>
            <a:ext cx="6794962" cy="4760095"/>
          </a:xfrm>
          <a:prstGeom prst="rect">
            <a:avLst/>
          </a:prstGeo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8393479" y="27292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8873176" y="31126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6" hasCustomPrompt="1"/>
          </p:nvPr>
        </p:nvSpPr>
        <p:spPr>
          <a:xfrm>
            <a:off x="8873176" y="25332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4" name="ホームベース 13"/>
          <p:cNvSpPr/>
          <p:nvPr userDrawn="1"/>
        </p:nvSpPr>
        <p:spPr>
          <a:xfrm>
            <a:off x="8393479" y="47168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p:cNvSpPr>
            <a:spLocks noGrp="1"/>
          </p:cNvSpPr>
          <p:nvPr>
            <p:ph type="body" sz="quarter" idx="17" hasCustomPrompt="1"/>
          </p:nvPr>
        </p:nvSpPr>
        <p:spPr>
          <a:xfrm>
            <a:off x="8873176" y="51002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8873176" y="45208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7" name="ホームベース 16"/>
          <p:cNvSpPr/>
          <p:nvPr userDrawn="1"/>
        </p:nvSpPr>
        <p:spPr>
          <a:xfrm>
            <a:off x="8393477" y="674037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1"/>
          <p:cNvSpPr>
            <a:spLocks noGrp="1"/>
          </p:cNvSpPr>
          <p:nvPr>
            <p:ph type="body" sz="quarter" idx="19" hasCustomPrompt="1"/>
          </p:nvPr>
        </p:nvSpPr>
        <p:spPr>
          <a:xfrm>
            <a:off x="8873174" y="712372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0" hasCustomPrompt="1"/>
          </p:nvPr>
        </p:nvSpPr>
        <p:spPr>
          <a:xfrm>
            <a:off x="8873174" y="654429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03952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decel="10000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decel="100000"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5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2"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95229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85239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1" name="正方形/長方形 20"/>
          <p:cNvSpPr/>
          <p:nvPr userDrawn="1"/>
        </p:nvSpPr>
        <p:spPr>
          <a:xfrm>
            <a:off x="95229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85239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6" name="正方形/長方形 25"/>
          <p:cNvSpPr/>
          <p:nvPr userDrawn="1"/>
        </p:nvSpPr>
        <p:spPr>
          <a:xfrm>
            <a:off x="95229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85239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46" name="正方形/長方形 45"/>
          <p:cNvSpPr/>
          <p:nvPr userDrawn="1"/>
        </p:nvSpPr>
        <p:spPr>
          <a:xfrm>
            <a:off x="950324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userDrawn="1"/>
        </p:nvSpPr>
        <p:spPr>
          <a:xfrm>
            <a:off x="950324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48815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1040334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30" hasCustomPrompt="1"/>
          </p:nvPr>
        </p:nvSpPr>
        <p:spPr>
          <a:xfrm>
            <a:off x="959325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51" name="正方形/長方形 50"/>
          <p:cNvSpPr/>
          <p:nvPr userDrawn="1"/>
        </p:nvSpPr>
        <p:spPr>
          <a:xfrm>
            <a:off x="950324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ホームベース 51"/>
          <p:cNvSpPr/>
          <p:nvPr userDrawn="1"/>
        </p:nvSpPr>
        <p:spPr>
          <a:xfrm>
            <a:off x="950324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1" hasCustomPrompt="1"/>
          </p:nvPr>
        </p:nvSpPr>
        <p:spPr>
          <a:xfrm>
            <a:off x="948815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1040334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5" name="テキスト プレースホルダー 11"/>
          <p:cNvSpPr>
            <a:spLocks noGrp="1"/>
          </p:cNvSpPr>
          <p:nvPr>
            <p:ph type="body" sz="quarter" idx="33" hasCustomPrompt="1"/>
          </p:nvPr>
        </p:nvSpPr>
        <p:spPr>
          <a:xfrm>
            <a:off x="959325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56" name="正方形/長方形 55"/>
          <p:cNvSpPr/>
          <p:nvPr userDrawn="1"/>
        </p:nvSpPr>
        <p:spPr>
          <a:xfrm>
            <a:off x="950324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ホームベース 56"/>
          <p:cNvSpPr/>
          <p:nvPr userDrawn="1"/>
        </p:nvSpPr>
        <p:spPr>
          <a:xfrm>
            <a:off x="950324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4" hasCustomPrompt="1"/>
          </p:nvPr>
        </p:nvSpPr>
        <p:spPr>
          <a:xfrm>
            <a:off x="948815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1040334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60" name="テキスト プレースホルダー 11"/>
          <p:cNvSpPr>
            <a:spLocks noGrp="1"/>
          </p:cNvSpPr>
          <p:nvPr>
            <p:ph type="body" sz="quarter" idx="36" hasCustomPrompt="1"/>
          </p:nvPr>
        </p:nvSpPr>
        <p:spPr>
          <a:xfrm>
            <a:off x="959325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Tree>
    <p:extLst>
      <p:ext uri="{BB962C8B-B14F-4D97-AF65-F5344CB8AC3E}">
        <p14:creationId xmlns:p14="http://schemas.microsoft.com/office/powerpoint/2010/main" val="141536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fade">
                                      <p:cBhvr>
                                        <p:cTn id="67" dur="500"/>
                                        <p:tgtEl>
                                          <p:spTgt spid="50">
                                            <p:txEl>
                                              <p:pRg st="0" end="0"/>
                                            </p:txEl>
                                          </p:spTgt>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4">
                                            <p:txEl>
                                              <p:pRg st="0" end="0"/>
                                            </p:txEl>
                                          </p:spTgt>
                                        </p:tgtEl>
                                        <p:attrNameLst>
                                          <p:attrName>style.visibility</p:attrName>
                                        </p:attrNameLst>
                                      </p:cBhvr>
                                      <p:to>
                                        <p:strVal val="visible"/>
                                      </p:to>
                                    </p:set>
                                    <p:animEffect transition="in" filter="fade">
                                      <p:cBhvr>
                                        <p:cTn id="80" dur="500"/>
                                        <p:tgtEl>
                                          <p:spTgt spid="54">
                                            <p:txEl>
                                              <p:pRg st="0" end="0"/>
                                            </p:txEl>
                                          </p:spTgt>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55">
                                            <p:txEl>
                                              <p:pRg st="0" end="0"/>
                                            </p:txEl>
                                          </p:spTgt>
                                        </p:tgtEl>
                                        <p:attrNameLst>
                                          <p:attrName>style.visibility</p:attrName>
                                        </p:attrNameLst>
                                      </p:cBhvr>
                                      <p:to>
                                        <p:strVal val="visible"/>
                                      </p:to>
                                    </p:set>
                                    <p:animEffect transition="in" filter="fade">
                                      <p:cBhvr>
                                        <p:cTn id="83" dur="500"/>
                                        <p:tgtEl>
                                          <p:spTgt spid="55">
                                            <p:txEl>
                                              <p:pRg st="0" end="0"/>
                                            </p:txEl>
                                          </p:spTgt>
                                        </p:tgtEl>
                                      </p:cBhvr>
                                    </p:animEffect>
                                  </p:childTnLst>
                                </p:cTn>
                              </p:par>
                            </p:childTnLst>
                          </p:cTn>
                        </p:par>
                        <p:par>
                          <p:cTn id="84" fill="hold">
                            <p:stCondLst>
                              <p:cond delay="4500"/>
                            </p:stCondLst>
                            <p:childTnLst>
                              <p:par>
                                <p:cTn id="85" presetID="10" presetClass="entr" presetSubtype="0" fill="hold" grpId="0" nodeType="afterEffect">
                                  <p:stCondLst>
                                    <p:cond delay="50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9">
                                            <p:txEl>
                                              <p:pRg st="0" end="0"/>
                                            </p:txEl>
                                          </p:spTgt>
                                        </p:tgtEl>
                                        <p:attrNameLst>
                                          <p:attrName>style.visibility</p:attrName>
                                        </p:attrNameLst>
                                      </p:cBhvr>
                                      <p:to>
                                        <p:strVal val="visible"/>
                                      </p:to>
                                    </p:set>
                                    <p:animEffect transition="in" filter="fade">
                                      <p:cBhvr>
                                        <p:cTn id="93" dur="500"/>
                                        <p:tgtEl>
                                          <p:spTgt spid="5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60">
                                            <p:txEl>
                                              <p:pRg st="0" end="0"/>
                                            </p:txEl>
                                          </p:spTgt>
                                        </p:tgtEl>
                                        <p:attrNameLst>
                                          <p:attrName>style.visibility</p:attrName>
                                        </p:attrNameLst>
                                      </p:cBhvr>
                                      <p:to>
                                        <p:strVal val="visible"/>
                                      </p:to>
                                    </p:set>
                                    <p:animEffect transition="in" filter="fade">
                                      <p:cBhvr>
                                        <p:cTn id="96" dur="500"/>
                                        <p:tgtEl>
                                          <p:spTgt spid="60">
                                            <p:txEl>
                                              <p:pRg st="0" end="0"/>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46" grpId="0" animBg="1"/>
      <p:bldP spid="47" grpId="0" animBg="1"/>
      <p:bldP spid="48" grpId="0">
        <p:tmplLst>
          <p:tmpl>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p:tmplLst>
          <p:tmpl>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animBg="1"/>
      <p:bldP spid="57" grpId="0" animBg="1"/>
      <p:bldP spid="58" grpId="0">
        <p:tmplLst>
          <p:tmpl>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952295" y="2218131"/>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852395" y="2128165"/>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1" name="正方形/長方形 20"/>
          <p:cNvSpPr/>
          <p:nvPr userDrawn="1"/>
        </p:nvSpPr>
        <p:spPr>
          <a:xfrm>
            <a:off x="952295" y="4646277"/>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852395" y="4556311"/>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6" name="正方形/長方形 25"/>
          <p:cNvSpPr/>
          <p:nvPr userDrawn="1"/>
        </p:nvSpPr>
        <p:spPr>
          <a:xfrm>
            <a:off x="952294" y="7071120"/>
            <a:ext cx="16137101"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0" y="7709352"/>
            <a:ext cx="16126885"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852394" y="6981154"/>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Tree>
    <p:extLst>
      <p:ext uri="{BB962C8B-B14F-4D97-AF65-F5344CB8AC3E}">
        <p14:creationId xmlns:p14="http://schemas.microsoft.com/office/powerpoint/2010/main" val="99635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142999"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133383" y="3747959"/>
            <a:ext cx="7330996" cy="5265971"/>
          </a:xfrm>
        </p:spPr>
        <p:txBody>
          <a:bodyPr anchor="t">
            <a:noAutofit/>
          </a:bodyPr>
          <a:lstStyle>
            <a:lvl1pPr marL="342900" indent="-396000" algn="l">
              <a:lnSpc>
                <a:spcPct val="120000"/>
              </a:lnSpc>
              <a:spcBef>
                <a:spcPts val="12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0" name="直線コネクタ 9"/>
          <p:cNvCxnSpPr/>
          <p:nvPr userDrawn="1"/>
        </p:nvCxnSpPr>
        <p:spPr>
          <a:xfrm>
            <a:off x="1127941"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9747420"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9737804" y="3747959"/>
            <a:ext cx="7330996" cy="5265971"/>
          </a:xfrm>
        </p:spPr>
        <p:txBody>
          <a:bodyPr anchor="t">
            <a:noAutofit/>
          </a:bodyPr>
          <a:lstStyle>
            <a:lvl1pPr marL="342900" indent="-396000" algn="l">
              <a:lnSpc>
                <a:spcPct val="120000"/>
              </a:lnSpc>
              <a:spcBef>
                <a:spcPts val="6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4" name="直線コネクタ 13"/>
          <p:cNvCxnSpPr/>
          <p:nvPr userDrawn="1"/>
        </p:nvCxnSpPr>
        <p:spPr>
          <a:xfrm>
            <a:off x="9732362"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8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50"/>
                            </p:stCondLst>
                            <p:childTnLst>
                              <p:par>
                                <p:cTn id="17" presetID="2" presetClass="entr" presetSubtype="8" decel="100000" fill="hold" grpId="0" nodeType="afterEffect">
                                  <p:stCondLst>
                                    <p:cond delay="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1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p:tmplLst>
          <p:tmpl>
            <p:tnLst>
              <p:par>
                <p:cTn presetID="2" presetClass="entr" presetSubtype="8" decel="100000" fill="hold" nodeType="after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5" hasCustomPrompt="1"/>
          </p:nvPr>
        </p:nvSpPr>
        <p:spPr>
          <a:xfrm>
            <a:off x="1582367" y="2856363"/>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58401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2" hasCustomPrompt="1"/>
          </p:nvPr>
        </p:nvSpPr>
        <p:spPr>
          <a:xfrm>
            <a:off x="1582367" y="5284509"/>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58401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5" hasCustomPrompt="1"/>
          </p:nvPr>
        </p:nvSpPr>
        <p:spPr>
          <a:xfrm>
            <a:off x="1582366" y="7709352"/>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58401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48" name="テキスト プレースホルダー 11"/>
          <p:cNvSpPr>
            <a:spLocks noGrp="1"/>
          </p:cNvSpPr>
          <p:nvPr>
            <p:ph type="body" sz="quarter" idx="28" hasCustomPrompt="1"/>
          </p:nvPr>
        </p:nvSpPr>
        <p:spPr>
          <a:xfrm>
            <a:off x="10133316" y="2856363"/>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1013496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p:ph type="body" sz="quarter" idx="31" hasCustomPrompt="1"/>
          </p:nvPr>
        </p:nvSpPr>
        <p:spPr>
          <a:xfrm>
            <a:off x="10133316" y="5284509"/>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1013496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34" hasCustomPrompt="1"/>
          </p:nvPr>
        </p:nvSpPr>
        <p:spPr>
          <a:xfrm>
            <a:off x="10133315" y="7709352"/>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1013496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952296" y="2128165"/>
            <a:ext cx="720080" cy="720080"/>
          </a:xfrm>
        </p:spPr>
        <p:txBody>
          <a:bodyPr>
            <a:normAutofit/>
          </a:bodyPr>
          <a:lstStyle>
            <a:lvl1pPr>
              <a:defRPr sz="1600"/>
            </a:lvl1pPr>
          </a:lstStyle>
          <a:p>
            <a:r>
              <a:rPr kumimoji="1" lang="en-US" altLang="ja-JP" dirty="0"/>
              <a:t>ICON</a:t>
            </a:r>
            <a:endParaRPr kumimoji="1" lang="ja-JP" altLang="en-US" dirty="0"/>
          </a:p>
        </p:txBody>
      </p:sp>
      <p:sp>
        <p:nvSpPr>
          <p:cNvPr id="36" name="図プレースホルダー 7"/>
          <p:cNvSpPr>
            <a:spLocks noGrp="1"/>
          </p:cNvSpPr>
          <p:nvPr>
            <p:ph type="pic" sz="quarter" idx="36" hasCustomPrompt="1"/>
          </p:nvPr>
        </p:nvSpPr>
        <p:spPr>
          <a:xfrm>
            <a:off x="952296" y="4558435"/>
            <a:ext cx="720080" cy="720080"/>
          </a:xfrm>
        </p:spPr>
        <p:txBody>
          <a:bodyPr>
            <a:normAutofit/>
          </a:bodyPr>
          <a:lstStyle>
            <a:lvl1pPr>
              <a:defRPr sz="1600"/>
            </a:lvl1pPr>
          </a:lstStyle>
          <a:p>
            <a:r>
              <a:rPr kumimoji="1" lang="en-US" altLang="ja-JP" dirty="0"/>
              <a:t>ICON</a:t>
            </a:r>
            <a:endParaRPr kumimoji="1" lang="ja-JP" altLang="en-US" dirty="0"/>
          </a:p>
        </p:txBody>
      </p:sp>
      <p:sp>
        <p:nvSpPr>
          <p:cNvPr id="37" name="図プレースホルダー 7"/>
          <p:cNvSpPr>
            <a:spLocks noGrp="1"/>
          </p:cNvSpPr>
          <p:nvPr>
            <p:ph type="pic" sz="quarter" idx="37" hasCustomPrompt="1"/>
          </p:nvPr>
        </p:nvSpPr>
        <p:spPr>
          <a:xfrm>
            <a:off x="952296" y="6988705"/>
            <a:ext cx="720080" cy="720080"/>
          </a:xfrm>
        </p:spPr>
        <p:txBody>
          <a:bodyPr>
            <a:normAutofit/>
          </a:bodyPr>
          <a:lstStyle>
            <a:lvl1pPr>
              <a:defRPr sz="1600"/>
            </a:lvl1pPr>
          </a:lstStyle>
          <a:p>
            <a:r>
              <a:rPr kumimoji="1" lang="en-US" altLang="ja-JP" dirty="0"/>
              <a:t>ICON</a:t>
            </a:r>
            <a:endParaRPr kumimoji="1" lang="ja-JP" altLang="en-US" dirty="0"/>
          </a:p>
        </p:txBody>
      </p:sp>
      <p:sp>
        <p:nvSpPr>
          <p:cNvPr id="38" name="図プレースホルダー 7"/>
          <p:cNvSpPr>
            <a:spLocks noGrp="1"/>
          </p:cNvSpPr>
          <p:nvPr>
            <p:ph type="pic" sz="quarter" idx="38" hasCustomPrompt="1"/>
          </p:nvPr>
        </p:nvSpPr>
        <p:spPr>
          <a:xfrm>
            <a:off x="9503246" y="2128165"/>
            <a:ext cx="720080" cy="720080"/>
          </a:xfrm>
        </p:spPr>
        <p:txBody>
          <a:bodyPr>
            <a:normAutofit/>
          </a:bodyPr>
          <a:lstStyle>
            <a:lvl1pPr>
              <a:defRPr sz="1600"/>
            </a:lvl1pPr>
          </a:lstStyle>
          <a:p>
            <a:r>
              <a:rPr kumimoji="1" lang="en-US" altLang="ja-JP" dirty="0"/>
              <a:t>ICON</a:t>
            </a:r>
            <a:endParaRPr kumimoji="1" lang="ja-JP" altLang="en-US" dirty="0"/>
          </a:p>
        </p:txBody>
      </p:sp>
      <p:sp>
        <p:nvSpPr>
          <p:cNvPr id="39" name="図プレースホルダー 7"/>
          <p:cNvSpPr>
            <a:spLocks noGrp="1"/>
          </p:cNvSpPr>
          <p:nvPr>
            <p:ph type="pic" sz="quarter" idx="39" hasCustomPrompt="1"/>
          </p:nvPr>
        </p:nvSpPr>
        <p:spPr>
          <a:xfrm>
            <a:off x="9503246" y="4558435"/>
            <a:ext cx="720080" cy="720080"/>
          </a:xfrm>
        </p:spPr>
        <p:txBody>
          <a:bodyPr>
            <a:normAutofit/>
          </a:bodyPr>
          <a:lstStyle>
            <a:lvl1pPr>
              <a:defRPr sz="1600"/>
            </a:lvl1pPr>
          </a:lstStyle>
          <a:p>
            <a:r>
              <a:rPr kumimoji="1" lang="en-US" altLang="ja-JP" dirty="0"/>
              <a:t>ICON</a:t>
            </a:r>
            <a:endParaRPr kumimoji="1" lang="ja-JP" altLang="en-US" dirty="0"/>
          </a:p>
        </p:txBody>
      </p:sp>
      <p:sp>
        <p:nvSpPr>
          <p:cNvPr id="40" name="図プレースホルダー 7"/>
          <p:cNvSpPr>
            <a:spLocks noGrp="1"/>
          </p:cNvSpPr>
          <p:nvPr>
            <p:ph type="pic" sz="quarter" idx="40" hasCustomPrompt="1"/>
          </p:nvPr>
        </p:nvSpPr>
        <p:spPr>
          <a:xfrm>
            <a:off x="9503246" y="6988705"/>
            <a:ext cx="720080" cy="720080"/>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95717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par>
                          <p:cTn id="34" fill="hold">
                            <p:stCondLst>
                              <p:cond delay="2500"/>
                            </p:stCondLst>
                            <p:childTnLst>
                              <p:par>
                                <p:cTn id="35" presetID="10" presetClass="entr" presetSubtype="0" fill="hold" grpId="0" nodeType="after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3500"/>
                            </p:stCondLst>
                            <p:childTnLst>
                              <p:par>
                                <p:cTn id="45" presetID="10" presetClass="entr" presetSubtype="0" fill="hold" grpId="0" nodeType="afterEffect">
                                  <p:stCondLst>
                                    <p:cond delay="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4500"/>
                            </p:stCondLst>
                            <p:childTnLst>
                              <p:par>
                                <p:cTn id="55" presetID="10" presetClass="entr" presetSubtype="0" fill="hold" grpId="0" nodeType="afterEffect">
                                  <p:stCondLst>
                                    <p:cond delay="5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3" grpId="0">
        <p:tmplLst>
          <p:tmpl>
            <p:tnLst>
              <p:par>
                <p:cTn presetID="10" presetClass="entr" presetSubtype="0" fill="hold" nodeType="after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tmplLst>
          <p:tmpl>
            <p:tnLst>
              <p:par>
                <p:cTn presetID="10" presetClass="entr" presetSubtype="0"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8" grpId="0">
        <p:tmplLst>
          <p:tmpl>
            <p:tnLst>
              <p:par>
                <p:cTn presetID="10" presetClass="entr" presetSubtype="0" fill="hold" nodeType="after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3" grpId="0">
        <p:tmplLst>
          <p:tmpl>
            <p:tnLst>
              <p:par>
                <p:cTn presetID="10" presetClass="entr" presetSubtype="0"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8" grpId="0">
        <p:tmplLst>
          <p:tmpl>
            <p:tnLst>
              <p:par>
                <p:cTn presetID="10" presetClass="entr" presetSubtype="0" fill="hold" nodeType="after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35" grpId="0"/>
      <p:bldP spid="36" grpId="0"/>
      <p:bldP spid="37" grpId="0"/>
      <p:bldP spid="38" grpId="0"/>
      <p:bldP spid="39" grpId="0"/>
      <p:bldP spid="40"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2128165"/>
            <a:ext cx="18286413" cy="5265585"/>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図プレースホルダー 7"/>
          <p:cNvSpPr>
            <a:spLocks noGrp="1"/>
          </p:cNvSpPr>
          <p:nvPr>
            <p:ph type="pic" sz="quarter" idx="18" hasCustomPrompt="1"/>
          </p:nvPr>
        </p:nvSpPr>
        <p:spPr>
          <a:xfrm>
            <a:off x="2302446" y="2758235"/>
            <a:ext cx="1350150" cy="1350150"/>
          </a:xfrm>
        </p:spPr>
        <p:txBody>
          <a:bodyPr>
            <a:normAutofit/>
          </a:bodyPr>
          <a:lstStyle>
            <a:lvl1pPr>
              <a:defRPr sz="1600"/>
            </a:lvl1pPr>
          </a:lstStyle>
          <a:p>
            <a:r>
              <a:rPr kumimoji="1" lang="en-US" altLang="ja-JP" dirty="0"/>
              <a:t>ICON</a:t>
            </a:r>
            <a:endParaRPr kumimoji="1" lang="ja-JP" altLang="en-US" dirty="0"/>
          </a:p>
        </p:txBody>
      </p:sp>
      <p:sp>
        <p:nvSpPr>
          <p:cNvPr id="8" name="図プレースホルダー 7"/>
          <p:cNvSpPr>
            <a:spLocks noGrp="1"/>
          </p:cNvSpPr>
          <p:nvPr>
            <p:ph type="pic" sz="quarter" idx="19" hasCustomPrompt="1"/>
          </p:nvPr>
        </p:nvSpPr>
        <p:spPr>
          <a:xfrm>
            <a:off x="6412903" y="2758235"/>
            <a:ext cx="1350150" cy="1350150"/>
          </a:xfrm>
        </p:spPr>
        <p:txBody>
          <a:bodyPr>
            <a:normAutofit/>
          </a:bodyPr>
          <a:lstStyle>
            <a:lvl1pPr>
              <a:defRPr sz="1600"/>
            </a:lvl1pPr>
          </a:lstStyle>
          <a:p>
            <a:r>
              <a:rPr kumimoji="1" lang="en-US" altLang="ja-JP" dirty="0"/>
              <a:t>ICON</a:t>
            </a:r>
            <a:endParaRPr kumimoji="1" lang="ja-JP" altLang="en-US" dirty="0"/>
          </a:p>
        </p:txBody>
      </p:sp>
      <p:sp>
        <p:nvSpPr>
          <p:cNvPr id="9" name="図プレースホルダー 7"/>
          <p:cNvSpPr>
            <a:spLocks noGrp="1"/>
          </p:cNvSpPr>
          <p:nvPr>
            <p:ph type="pic" sz="quarter" idx="20" hasCustomPrompt="1"/>
          </p:nvPr>
        </p:nvSpPr>
        <p:spPr>
          <a:xfrm>
            <a:off x="10523360" y="2758235"/>
            <a:ext cx="1350150" cy="1350150"/>
          </a:xfrm>
        </p:spPr>
        <p:txBody>
          <a:bodyPr>
            <a:normAutofit/>
          </a:bodyPr>
          <a:lstStyle>
            <a:lvl1pPr>
              <a:defRPr sz="1600"/>
            </a:lvl1pPr>
          </a:lstStyle>
          <a:p>
            <a:r>
              <a:rPr kumimoji="1" lang="en-US" altLang="ja-JP" dirty="0"/>
              <a:t>ICON</a:t>
            </a:r>
            <a:endParaRPr kumimoji="1" lang="ja-JP" altLang="en-US" dirty="0"/>
          </a:p>
        </p:txBody>
      </p:sp>
      <p:sp>
        <p:nvSpPr>
          <p:cNvPr id="10" name="図プレースホルダー 7"/>
          <p:cNvSpPr>
            <a:spLocks noGrp="1"/>
          </p:cNvSpPr>
          <p:nvPr>
            <p:ph type="pic" sz="quarter" idx="21" hasCustomPrompt="1"/>
          </p:nvPr>
        </p:nvSpPr>
        <p:spPr>
          <a:xfrm>
            <a:off x="14633816" y="2758235"/>
            <a:ext cx="1350150" cy="1350150"/>
          </a:xfrm>
        </p:spPr>
        <p:txBody>
          <a:bodyPr>
            <a:normAutofit/>
          </a:bodyPr>
          <a:lstStyle>
            <a:lvl1pPr>
              <a:defRPr sz="1600"/>
            </a:lvl1pPr>
          </a:lstStyle>
          <a:p>
            <a:r>
              <a:rPr kumimoji="1" lang="en-US" altLang="ja-JP" dirty="0"/>
              <a:t>ICON</a:t>
            </a:r>
            <a:endParaRPr kumimoji="1" lang="ja-JP" altLang="en-US" dirty="0"/>
          </a:p>
        </p:txBody>
      </p:sp>
      <p:sp>
        <p:nvSpPr>
          <p:cNvPr id="11" name="テキスト プレースホルダー 11"/>
          <p:cNvSpPr>
            <a:spLocks noGrp="1"/>
          </p:cNvSpPr>
          <p:nvPr>
            <p:ph type="body" sz="quarter" idx="22" hasCustomPrompt="1"/>
          </p:nvPr>
        </p:nvSpPr>
        <p:spPr>
          <a:xfrm>
            <a:off x="952296"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3" hasCustomPrompt="1"/>
          </p:nvPr>
        </p:nvSpPr>
        <p:spPr>
          <a:xfrm>
            <a:off x="13328671"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4" hasCustomPrompt="1"/>
          </p:nvPr>
        </p:nvSpPr>
        <p:spPr>
          <a:xfrm>
            <a:off x="5077754"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5" hasCustomPrompt="1"/>
          </p:nvPr>
        </p:nvSpPr>
        <p:spPr>
          <a:xfrm>
            <a:off x="9203212"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15" hasCustomPrompt="1"/>
          </p:nvPr>
        </p:nvSpPr>
        <p:spPr>
          <a:xfrm>
            <a:off x="952296"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6" hasCustomPrompt="1"/>
          </p:nvPr>
        </p:nvSpPr>
        <p:spPr>
          <a:xfrm>
            <a:off x="13328671"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7" hasCustomPrompt="1"/>
          </p:nvPr>
        </p:nvSpPr>
        <p:spPr>
          <a:xfrm>
            <a:off x="9203212"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8" hasCustomPrompt="1"/>
          </p:nvPr>
        </p:nvSpPr>
        <p:spPr>
          <a:xfrm>
            <a:off x="5077754"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9" hasCustomPrompt="1"/>
          </p:nvPr>
        </p:nvSpPr>
        <p:spPr>
          <a:xfrm>
            <a:off x="1096312" y="7843800"/>
            <a:ext cx="16057784" cy="126014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680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2500"/>
                            </p:stCondLst>
                            <p:childTnLst>
                              <p:par>
                                <p:cTn id="49" presetID="2" presetClass="entr" presetSubtype="4" decel="100000" fill="hold" grpId="0" nodeType="after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p:bldP spid="9" grpId="0"/>
      <p:bldP spid="10" grpId="0"/>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842831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8" name="テキスト プレースホルダー 11"/>
          <p:cNvSpPr>
            <a:spLocks noGrp="1"/>
          </p:cNvSpPr>
          <p:nvPr>
            <p:ph type="body" sz="quarter" idx="15" hasCustomPrompt="1"/>
          </p:nvPr>
        </p:nvSpPr>
        <p:spPr>
          <a:xfrm>
            <a:off x="9815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0" y="5053490"/>
            <a:ext cx="18286413" cy="135015"/>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85239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4534694"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216992" y="4589517"/>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9899290"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581588"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526388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7"/>
          <p:cNvSpPr>
            <a:spLocks noGrp="1"/>
          </p:cNvSpPr>
          <p:nvPr>
            <p:ph type="pic" sz="quarter" idx="16" hasCustomPrompt="1"/>
          </p:nvPr>
        </p:nvSpPr>
        <p:spPr>
          <a:xfrm>
            <a:off x="2061896"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3" name="図プレースホルダー 7"/>
          <p:cNvSpPr>
            <a:spLocks noGrp="1"/>
          </p:cNvSpPr>
          <p:nvPr>
            <p:ph type="pic" sz="quarter" idx="17" hasCustomPrompt="1"/>
          </p:nvPr>
        </p:nvSpPr>
        <p:spPr>
          <a:xfrm>
            <a:off x="4744194"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4" name="図プレースホルダー 7"/>
          <p:cNvSpPr>
            <a:spLocks noGrp="1"/>
          </p:cNvSpPr>
          <p:nvPr>
            <p:ph type="pic" sz="quarter" idx="18" hasCustomPrompt="1"/>
          </p:nvPr>
        </p:nvSpPr>
        <p:spPr>
          <a:xfrm>
            <a:off x="7426492" y="4799017"/>
            <a:ext cx="616114" cy="616114"/>
          </a:xfrm>
        </p:spPr>
        <p:txBody>
          <a:bodyPr>
            <a:normAutofit/>
          </a:bodyPr>
          <a:lstStyle>
            <a:lvl1pPr>
              <a:defRPr sz="1600"/>
            </a:lvl1pPr>
          </a:lstStyle>
          <a:p>
            <a:r>
              <a:rPr kumimoji="1" lang="en-US" altLang="ja-JP" dirty="0"/>
              <a:t>ICON</a:t>
            </a:r>
            <a:endParaRPr kumimoji="1" lang="ja-JP" altLang="en-US" dirty="0"/>
          </a:p>
        </p:txBody>
      </p:sp>
      <p:sp>
        <p:nvSpPr>
          <p:cNvPr id="25" name="図プレースホルダー 7"/>
          <p:cNvSpPr>
            <a:spLocks noGrp="1"/>
          </p:cNvSpPr>
          <p:nvPr>
            <p:ph type="pic" sz="quarter" idx="19" hasCustomPrompt="1"/>
          </p:nvPr>
        </p:nvSpPr>
        <p:spPr>
          <a:xfrm>
            <a:off x="10108790"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6" name="図プレースホルダー 7"/>
          <p:cNvSpPr>
            <a:spLocks noGrp="1"/>
          </p:cNvSpPr>
          <p:nvPr>
            <p:ph type="pic" sz="quarter" idx="20" hasCustomPrompt="1"/>
          </p:nvPr>
        </p:nvSpPr>
        <p:spPr>
          <a:xfrm>
            <a:off x="12791088"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7"/>
          <p:cNvSpPr>
            <a:spLocks noGrp="1"/>
          </p:cNvSpPr>
          <p:nvPr>
            <p:ph type="pic" sz="quarter" idx="21" hasCustomPrompt="1"/>
          </p:nvPr>
        </p:nvSpPr>
        <p:spPr>
          <a:xfrm>
            <a:off x="15473386"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8" name="テキスト プレースホルダー 11"/>
          <p:cNvSpPr>
            <a:spLocks noGrp="1"/>
          </p:cNvSpPr>
          <p:nvPr>
            <p:ph type="body" sz="quarter" idx="22" hasCustomPrompt="1"/>
          </p:nvPr>
        </p:nvSpPr>
        <p:spPr>
          <a:xfrm>
            <a:off x="117953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3" hasCustomPrompt="1"/>
          </p:nvPr>
        </p:nvSpPr>
        <p:spPr>
          <a:xfrm>
            <a:off x="36849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0918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5" hasCustomPrompt="1"/>
          </p:nvPr>
        </p:nvSpPr>
        <p:spPr>
          <a:xfrm>
            <a:off x="63884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6" hasCustomPrompt="1"/>
          </p:nvPr>
        </p:nvSpPr>
        <p:spPr>
          <a:xfrm>
            <a:off x="14498801"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0423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8" hasCustomPrompt="1"/>
          </p:nvPr>
        </p:nvSpPr>
        <p:spPr>
          <a:xfrm>
            <a:off x="11824601"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9" hasCustomPrompt="1"/>
          </p:nvPr>
        </p:nvSpPr>
        <p:spPr>
          <a:xfrm>
            <a:off x="374575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30" hasCustomPrompt="1"/>
          </p:nvPr>
        </p:nvSpPr>
        <p:spPr>
          <a:xfrm>
            <a:off x="91274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31" hasCustomPrompt="1"/>
          </p:nvPr>
        </p:nvSpPr>
        <p:spPr>
          <a:xfrm>
            <a:off x="64492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2" hasCustomPrompt="1"/>
          </p:nvPr>
        </p:nvSpPr>
        <p:spPr>
          <a:xfrm>
            <a:off x="145280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179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8" decel="10000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1" decel="10000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8" decel="100000" fill="hold" grpId="0" nodeType="after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8" decel="100000"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0-#ppt_h/2"/>
                                          </p:val>
                                        </p:tav>
                                        <p:tav tm="100000">
                                          <p:val>
                                            <p:strVal val="#ppt_y"/>
                                          </p:val>
                                        </p:tav>
                                      </p:tavLst>
                                    </p:anim>
                                  </p:childTnLst>
                                </p:cTn>
                              </p:par>
                              <p:par>
                                <p:cTn id="72" presetID="2" presetClass="entr" presetSubtype="4" decel="10000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8" decel="100000" fill="hold" grpId="0" nodeType="afterEffect">
                                  <p:stCondLst>
                                    <p:cond delay="50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5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1" decel="100000" fill="hold" grpId="0" nodeType="withEffect">
                                  <p:stCondLst>
                                    <p:cond delay="50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5000"/>
                            </p:stCondLst>
                            <p:childTnLst>
                              <p:par>
                                <p:cTn id="94" presetID="2" presetClass="entr" presetSubtype="8" decel="100000" fill="hold" grpId="0" nodeType="after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0-#ppt_w/2"/>
                                          </p:val>
                                        </p:tav>
                                        <p:tav tm="100000">
                                          <p:val>
                                            <p:strVal val="#ppt_x"/>
                                          </p:val>
                                        </p:tav>
                                      </p:tavLst>
                                    </p:anim>
                                    <p:anim calcmode="lin" valueType="num">
                                      <p:cBhvr additive="base">
                                        <p:cTn id="97" dur="500" fill="hold"/>
                                        <p:tgtEl>
                                          <p:spTgt spid="15"/>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0-#ppt_w/2"/>
                                          </p:val>
                                        </p:tav>
                                        <p:tav tm="100000">
                                          <p:val>
                                            <p:strVal val="#ppt_x"/>
                                          </p:val>
                                        </p:tav>
                                      </p:tavLst>
                                    </p:anim>
                                    <p:anim calcmode="lin" valueType="num">
                                      <p:cBhvr additive="base">
                                        <p:cTn id="101" dur="50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1" decel="100000" fill="hold" grpId="0" nodeType="withEffect">
                                  <p:stCondLst>
                                    <p:cond delay="50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0-#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1"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P spid="26" grpId="0"/>
      <p:bldP spid="27" grpId="0"/>
      <p:bldP spid="28" grpId="0">
        <p:tmplLst>
          <p:tmpl>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1"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p:tmplLst>
          <p:tmpl>
            <p:tnLst>
              <p:par>
                <p:cTn presetID="2" presetClass="entr" presetSubtype="1"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10837992" y="5592511"/>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0" y="5582770"/>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0837992"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 name="グループ化 8"/>
          <p:cNvGrpSpPr/>
          <p:nvPr userDrawn="1"/>
        </p:nvGrpSpPr>
        <p:grpSpPr>
          <a:xfrm>
            <a:off x="5863506" y="5582771"/>
            <a:ext cx="3160090" cy="3150350"/>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4" name="グループ化 13"/>
          <p:cNvGrpSpPr/>
          <p:nvPr userDrawn="1"/>
        </p:nvGrpSpPr>
        <p:grpSpPr>
          <a:xfrm rot="5400000">
            <a:off x="5868376" y="2188943"/>
            <a:ext cx="3160090" cy="3150350"/>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9" name="グループ化 18"/>
          <p:cNvGrpSpPr/>
          <p:nvPr userDrawn="1"/>
        </p:nvGrpSpPr>
        <p:grpSpPr>
          <a:xfrm rot="10800000">
            <a:off x="9278221" y="2193813"/>
            <a:ext cx="3160090" cy="3150350"/>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4" name="グループ化 23"/>
          <p:cNvGrpSpPr/>
          <p:nvPr userDrawn="1"/>
        </p:nvGrpSpPr>
        <p:grpSpPr>
          <a:xfrm rot="16200000">
            <a:off x="9273351" y="5587641"/>
            <a:ext cx="3160090" cy="3150350"/>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15" hasCustomPrompt="1"/>
          </p:nvPr>
        </p:nvSpPr>
        <p:spPr>
          <a:xfrm>
            <a:off x="6262886"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6" hasCustomPrompt="1"/>
          </p:nvPr>
        </p:nvSpPr>
        <p:spPr>
          <a:xfrm>
            <a:off x="6262886"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1" name="テキスト プレースホルダー 11"/>
          <p:cNvSpPr>
            <a:spLocks noGrp="1"/>
          </p:cNvSpPr>
          <p:nvPr>
            <p:ph type="body" sz="quarter" idx="17" hasCustomPrompt="1"/>
          </p:nvPr>
        </p:nvSpPr>
        <p:spPr>
          <a:xfrm>
            <a:off x="9674034"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9674034"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3" name="テキスト プレースホルダー 11"/>
          <p:cNvSpPr>
            <a:spLocks noGrp="1"/>
          </p:cNvSpPr>
          <p:nvPr>
            <p:ph type="body" sz="quarter" idx="19" hasCustomPrompt="1"/>
          </p:nvPr>
        </p:nvSpPr>
        <p:spPr>
          <a:xfrm>
            <a:off x="6244999"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0" hasCustomPrompt="1"/>
          </p:nvPr>
        </p:nvSpPr>
        <p:spPr>
          <a:xfrm>
            <a:off x="6244999"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5" name="テキスト プレースホルダー 11"/>
          <p:cNvSpPr>
            <a:spLocks noGrp="1"/>
          </p:cNvSpPr>
          <p:nvPr>
            <p:ph type="body" sz="quarter" idx="21" hasCustomPrompt="1"/>
          </p:nvPr>
        </p:nvSpPr>
        <p:spPr>
          <a:xfrm>
            <a:off x="9656147"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2" hasCustomPrompt="1"/>
          </p:nvPr>
        </p:nvSpPr>
        <p:spPr>
          <a:xfrm>
            <a:off x="9656147"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7" name="テキスト プレースホルダー 11"/>
          <p:cNvSpPr>
            <a:spLocks noGrp="1"/>
          </p:cNvSpPr>
          <p:nvPr>
            <p:ph type="body" sz="quarter" idx="23" hasCustomPrompt="1"/>
          </p:nvPr>
        </p:nvSpPr>
        <p:spPr>
          <a:xfrm>
            <a:off x="637261" y="276913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637261" y="596449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25" hasCustomPrompt="1"/>
          </p:nvPr>
        </p:nvSpPr>
        <p:spPr>
          <a:xfrm>
            <a:off x="12608591" y="281414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6" hasCustomPrompt="1"/>
          </p:nvPr>
        </p:nvSpPr>
        <p:spPr>
          <a:xfrm>
            <a:off x="12608591" y="600949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41" name="図プレースホルダー 7"/>
          <p:cNvSpPr>
            <a:spLocks noGrp="1"/>
          </p:cNvSpPr>
          <p:nvPr>
            <p:ph type="pic" sz="quarter" idx="37" hasCustomPrompt="1"/>
          </p:nvPr>
        </p:nvSpPr>
        <p:spPr>
          <a:xfrm>
            <a:off x="637261" y="1546270"/>
            <a:ext cx="1222868" cy="1222868"/>
          </a:xfrm>
        </p:spPr>
        <p:txBody>
          <a:bodyPr>
            <a:normAutofit/>
          </a:bodyPr>
          <a:lstStyle>
            <a:lvl1pPr>
              <a:defRPr sz="1600"/>
            </a:lvl1pPr>
          </a:lstStyle>
          <a:p>
            <a:r>
              <a:rPr kumimoji="1" lang="en-US" altLang="ja-JP" dirty="0"/>
              <a:t>ICON</a:t>
            </a:r>
            <a:endParaRPr kumimoji="1" lang="ja-JP" altLang="en-US" dirty="0"/>
          </a:p>
        </p:txBody>
      </p:sp>
      <p:sp>
        <p:nvSpPr>
          <p:cNvPr id="42" name="図プレースホルダー 7"/>
          <p:cNvSpPr>
            <a:spLocks noGrp="1"/>
          </p:cNvSpPr>
          <p:nvPr>
            <p:ph type="pic" sz="quarter" idx="38" hasCustomPrompt="1"/>
          </p:nvPr>
        </p:nvSpPr>
        <p:spPr>
          <a:xfrm>
            <a:off x="16434016" y="1572639"/>
            <a:ext cx="1222868" cy="1222868"/>
          </a:xfrm>
        </p:spPr>
        <p:txBody>
          <a:bodyPr>
            <a:normAutofit/>
          </a:bodyPr>
          <a:lstStyle>
            <a:lvl1pPr>
              <a:defRPr sz="1600"/>
            </a:lvl1pPr>
          </a:lstStyle>
          <a:p>
            <a:r>
              <a:rPr kumimoji="1" lang="en-US" altLang="ja-JP" dirty="0"/>
              <a:t>ICON</a:t>
            </a:r>
            <a:endParaRPr kumimoji="1" lang="ja-JP" altLang="en-US" dirty="0"/>
          </a:p>
        </p:txBody>
      </p:sp>
      <p:sp>
        <p:nvSpPr>
          <p:cNvPr id="43" name="図プレースホルダー 7"/>
          <p:cNvSpPr>
            <a:spLocks noGrp="1"/>
          </p:cNvSpPr>
          <p:nvPr>
            <p:ph type="pic" sz="quarter" idx="39" hasCustomPrompt="1"/>
          </p:nvPr>
        </p:nvSpPr>
        <p:spPr>
          <a:xfrm>
            <a:off x="637261" y="8169738"/>
            <a:ext cx="1222868" cy="1222868"/>
          </a:xfrm>
        </p:spPr>
        <p:txBody>
          <a:bodyPr>
            <a:normAutofit/>
          </a:bodyPr>
          <a:lstStyle>
            <a:lvl1pPr>
              <a:defRPr sz="1600"/>
            </a:lvl1pPr>
          </a:lstStyle>
          <a:p>
            <a:r>
              <a:rPr kumimoji="1" lang="en-US" altLang="ja-JP" dirty="0"/>
              <a:t>ICON</a:t>
            </a:r>
            <a:endParaRPr kumimoji="1" lang="ja-JP" altLang="en-US" dirty="0"/>
          </a:p>
        </p:txBody>
      </p:sp>
      <p:sp>
        <p:nvSpPr>
          <p:cNvPr id="44" name="図プレースホルダー 7"/>
          <p:cNvSpPr>
            <a:spLocks noGrp="1"/>
          </p:cNvSpPr>
          <p:nvPr>
            <p:ph type="pic" sz="quarter" idx="40" hasCustomPrompt="1"/>
          </p:nvPr>
        </p:nvSpPr>
        <p:spPr>
          <a:xfrm>
            <a:off x="16434016" y="8196107"/>
            <a:ext cx="1222868" cy="1222868"/>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22685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 calcmode="lin" valueType="num">
                                      <p:cBhvr additive="base">
                                        <p:cTn id="15"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25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25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3" decel="10000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33">
                                            <p:txEl>
                                              <p:pRg st="0" end="0"/>
                                            </p:txEl>
                                          </p:spTgt>
                                        </p:tgtEl>
                                        <p:attrNameLst>
                                          <p:attrName>style.visibility</p:attrName>
                                        </p:attrNameLst>
                                      </p:cBhvr>
                                      <p:to>
                                        <p:strVal val="visible"/>
                                      </p:to>
                                    </p:set>
                                    <p:anim calcmode="lin" valueType="num">
                                      <p:cBhvr additive="base">
                                        <p:cTn id="35"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3">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childTnLst>
                                    <p:set>
                                      <p:cBhvr>
                                        <p:cTn id="38" dur="1" fill="hold">
                                          <p:stCondLst>
                                            <p:cond delay="0"/>
                                          </p:stCondLst>
                                        </p:cTn>
                                        <p:tgtEl>
                                          <p:spTgt spid="34">
                                            <p:txEl>
                                              <p:pRg st="0" end="0"/>
                                            </p:txEl>
                                          </p:spTgt>
                                        </p:tgtEl>
                                        <p:attrNameLst>
                                          <p:attrName>style.visibility</p:attrName>
                                        </p:attrNameLst>
                                      </p:cBhvr>
                                      <p:to>
                                        <p:strVal val="visible"/>
                                      </p:to>
                                    </p:set>
                                    <p:anim calcmode="lin" valueType="num">
                                      <p:cBhvr additive="base">
                                        <p:cTn id="3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9" decel="100000" fill="hold" nodeType="withEffect">
                                  <p:stCondLst>
                                    <p:cond delay="75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9" decel="100000" fill="hold" grpId="0" nodeType="withEffect">
                                  <p:stCondLst>
                                    <p:cond delay="750"/>
                                  </p:stCondLst>
                                  <p:childTnLst>
                                    <p:set>
                                      <p:cBhvr>
                                        <p:cTn id="46" dur="1" fill="hold">
                                          <p:stCondLst>
                                            <p:cond delay="0"/>
                                          </p:stCondLst>
                                        </p:cTn>
                                        <p:tgtEl>
                                          <p:spTgt spid="35">
                                            <p:txEl>
                                              <p:pRg st="0" end="0"/>
                                            </p:txEl>
                                          </p:spTgt>
                                        </p:tgtEl>
                                        <p:attrNameLst>
                                          <p:attrName>style.visibility</p:attrName>
                                        </p:attrNameLst>
                                      </p:cBhvr>
                                      <p:to>
                                        <p:strVal val="visible"/>
                                      </p:to>
                                    </p:set>
                                    <p:anim calcmode="lin" valueType="num">
                                      <p:cBhvr additive="base">
                                        <p:cTn id="4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9" decel="100000" fill="hold" grpId="0" nodeType="withEffect">
                                  <p:stCondLst>
                                    <p:cond delay="75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53" fill="hold">
                            <p:stCondLst>
                              <p:cond delay="1250"/>
                            </p:stCondLst>
                            <p:childTnLst>
                              <p:par>
                                <p:cTn id="54" presetID="22" presetClass="entr" presetSubtype="2" fill="hold" grpId="0" nodeType="afterEffect">
                                  <p:stCondLst>
                                    <p:cond delay="25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250"/>
                            </p:stCondLst>
                            <p:childTnLst>
                              <p:par>
                                <p:cTn id="64" presetID="22" presetClass="entr" presetSubtype="8" fill="hold" grpId="0" nodeType="after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par>
                          <p:cTn id="73" fill="hold">
                            <p:stCondLst>
                              <p:cond delay="3250"/>
                            </p:stCondLst>
                            <p:childTnLst>
                              <p:par>
                                <p:cTn id="74" presetID="22" presetClass="entr" presetSubtype="2" fill="hold" grpId="0" nodeType="afterEffect">
                                  <p:stCondLst>
                                    <p:cond delay="25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par>
                          <p:cTn id="83" fill="hold">
                            <p:stCondLst>
                              <p:cond delay="4250"/>
                            </p:stCondLst>
                            <p:childTnLst>
                              <p:par>
                                <p:cTn id="84" presetID="22" presetClass="entr" presetSubtype="8" fill="hold" grpId="0" nodeType="afterEffect">
                                  <p:stCondLst>
                                    <p:cond delay="25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9" grpId="0" build="p">
        <p:tmplLst>
          <p:tmpl lvl="1">
            <p:tnLst>
              <p:par>
                <p:cTn presetID="2" presetClass="entr" presetSubtype="6"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6"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12"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3"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build="p">
        <p:tmplLst>
          <p:tmpl lvl="1">
            <p:tnLst>
              <p:par>
                <p:cTn presetID="2" presetClass="entr" presetSubtype="3"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build="p">
        <p:tmplLst>
          <p:tmpl lvl="1">
            <p:tnLst>
              <p:par>
                <p:cTn presetID="2" presetClass="entr" presetSubtype="9" decel="100000" fill="hold" nodeType="withEffect">
                  <p:stCondLst>
                    <p:cond delay="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9" decel="100000" fill="hold" nodeType="withEffect">
                  <p:stCondLst>
                    <p:cond delay="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2" grpId="0"/>
      <p:bldP spid="43" grpId="0"/>
      <p:bldP spid="4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1498356"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1644130" y="1780168"/>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7" name="テキスト プレースホルダー 6"/>
          <p:cNvSpPr>
            <a:spLocks noGrp="1"/>
          </p:cNvSpPr>
          <p:nvPr>
            <p:ph type="body" sz="quarter" idx="16" hasCustomPrompt="1"/>
          </p:nvPr>
        </p:nvSpPr>
        <p:spPr>
          <a:xfrm>
            <a:off x="1087311"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8" name="円/楕円 7"/>
          <p:cNvSpPr/>
          <p:nvPr userDrawn="1"/>
        </p:nvSpPr>
        <p:spPr>
          <a:xfrm>
            <a:off x="5548806"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9" name="図プレースホルダー 9"/>
          <p:cNvSpPr>
            <a:spLocks noGrp="1"/>
          </p:cNvSpPr>
          <p:nvPr>
            <p:ph type="pic" sz="quarter" idx="17" hasCustomPrompt="1"/>
          </p:nvPr>
        </p:nvSpPr>
        <p:spPr>
          <a:xfrm>
            <a:off x="5694580" y="178016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0" name="テキスト プレースホルダー 6"/>
          <p:cNvSpPr>
            <a:spLocks noGrp="1"/>
          </p:cNvSpPr>
          <p:nvPr>
            <p:ph type="body" sz="quarter" idx="18" hasCustomPrompt="1"/>
          </p:nvPr>
        </p:nvSpPr>
        <p:spPr>
          <a:xfrm>
            <a:off x="5137761"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1" name="円/楕円 10"/>
          <p:cNvSpPr/>
          <p:nvPr userDrawn="1"/>
        </p:nvSpPr>
        <p:spPr>
          <a:xfrm>
            <a:off x="9612852"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2" name="図プレースホルダー 9"/>
          <p:cNvSpPr>
            <a:spLocks noGrp="1"/>
          </p:cNvSpPr>
          <p:nvPr>
            <p:ph type="pic" sz="quarter" idx="19" hasCustomPrompt="1"/>
          </p:nvPr>
        </p:nvSpPr>
        <p:spPr>
          <a:xfrm>
            <a:off x="9758626" y="1780168"/>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20" hasCustomPrompt="1"/>
          </p:nvPr>
        </p:nvSpPr>
        <p:spPr>
          <a:xfrm>
            <a:off x="9201807"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4" name="円/楕円 13"/>
          <p:cNvSpPr/>
          <p:nvPr userDrawn="1"/>
        </p:nvSpPr>
        <p:spPr>
          <a:xfrm>
            <a:off x="13663302"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5" name="図プレースホルダー 9"/>
          <p:cNvSpPr>
            <a:spLocks noGrp="1"/>
          </p:cNvSpPr>
          <p:nvPr>
            <p:ph type="pic" sz="quarter" idx="21" hasCustomPrompt="1"/>
          </p:nvPr>
        </p:nvSpPr>
        <p:spPr>
          <a:xfrm>
            <a:off x="13809076" y="178016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6" name="テキスト プレースホルダー 6"/>
          <p:cNvSpPr>
            <a:spLocks noGrp="1"/>
          </p:cNvSpPr>
          <p:nvPr>
            <p:ph type="body" sz="quarter" idx="22" hasCustomPrompt="1"/>
          </p:nvPr>
        </p:nvSpPr>
        <p:spPr>
          <a:xfrm>
            <a:off x="13252257"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7" name="円/楕円 16"/>
          <p:cNvSpPr/>
          <p:nvPr userDrawn="1"/>
        </p:nvSpPr>
        <p:spPr>
          <a:xfrm>
            <a:off x="1498356"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8" name="図プレースホルダー 9"/>
          <p:cNvSpPr>
            <a:spLocks noGrp="1"/>
          </p:cNvSpPr>
          <p:nvPr>
            <p:ph type="pic" sz="quarter" idx="23" hasCustomPrompt="1"/>
          </p:nvPr>
        </p:nvSpPr>
        <p:spPr>
          <a:xfrm>
            <a:off x="1644130" y="585715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9" name="テキスト プレースホルダー 6"/>
          <p:cNvSpPr>
            <a:spLocks noGrp="1"/>
          </p:cNvSpPr>
          <p:nvPr>
            <p:ph type="body" sz="quarter" idx="24" hasCustomPrompt="1"/>
          </p:nvPr>
        </p:nvSpPr>
        <p:spPr>
          <a:xfrm>
            <a:off x="1087311"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0" name="円/楕円 19"/>
          <p:cNvSpPr/>
          <p:nvPr userDrawn="1"/>
        </p:nvSpPr>
        <p:spPr>
          <a:xfrm>
            <a:off x="5548806"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1" name="図プレースホルダー 9"/>
          <p:cNvSpPr>
            <a:spLocks noGrp="1"/>
          </p:cNvSpPr>
          <p:nvPr>
            <p:ph type="pic" sz="quarter" idx="25" hasCustomPrompt="1"/>
          </p:nvPr>
        </p:nvSpPr>
        <p:spPr>
          <a:xfrm>
            <a:off x="5694580" y="5857156"/>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2" name="テキスト プレースホルダー 6"/>
          <p:cNvSpPr>
            <a:spLocks noGrp="1"/>
          </p:cNvSpPr>
          <p:nvPr>
            <p:ph type="body" sz="quarter" idx="26" hasCustomPrompt="1"/>
          </p:nvPr>
        </p:nvSpPr>
        <p:spPr>
          <a:xfrm>
            <a:off x="5137761"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3" name="円/楕円 22"/>
          <p:cNvSpPr/>
          <p:nvPr userDrawn="1"/>
        </p:nvSpPr>
        <p:spPr>
          <a:xfrm>
            <a:off x="9612852"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4" name="図プレースホルダー 9"/>
          <p:cNvSpPr>
            <a:spLocks noGrp="1"/>
          </p:cNvSpPr>
          <p:nvPr>
            <p:ph type="pic" sz="quarter" idx="27" hasCustomPrompt="1"/>
          </p:nvPr>
        </p:nvSpPr>
        <p:spPr>
          <a:xfrm>
            <a:off x="9758626" y="585715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5" name="テキスト プレースホルダー 6"/>
          <p:cNvSpPr>
            <a:spLocks noGrp="1"/>
          </p:cNvSpPr>
          <p:nvPr>
            <p:ph type="body" sz="quarter" idx="28" hasCustomPrompt="1"/>
          </p:nvPr>
        </p:nvSpPr>
        <p:spPr>
          <a:xfrm>
            <a:off x="9201807"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6" name="円/楕円 25"/>
          <p:cNvSpPr/>
          <p:nvPr userDrawn="1"/>
        </p:nvSpPr>
        <p:spPr>
          <a:xfrm>
            <a:off x="13663302"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7" name="図プレースホルダー 9"/>
          <p:cNvSpPr>
            <a:spLocks noGrp="1"/>
          </p:cNvSpPr>
          <p:nvPr>
            <p:ph type="pic" sz="quarter" idx="29" hasCustomPrompt="1"/>
          </p:nvPr>
        </p:nvSpPr>
        <p:spPr>
          <a:xfrm>
            <a:off x="13809076" y="5857156"/>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8" name="テキスト プレースホルダー 6"/>
          <p:cNvSpPr>
            <a:spLocks noGrp="1"/>
          </p:cNvSpPr>
          <p:nvPr>
            <p:ph type="body" sz="quarter" idx="30" hasCustomPrompt="1"/>
          </p:nvPr>
        </p:nvSpPr>
        <p:spPr>
          <a:xfrm>
            <a:off x="13252257"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09151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Info">
    <p:spTree>
      <p:nvGrpSpPr>
        <p:cNvPr id="1" name=""/>
        <p:cNvGrpSpPr/>
        <p:nvPr/>
      </p:nvGrpSpPr>
      <p:grpSpPr>
        <a:xfrm>
          <a:off x="0" y="0"/>
          <a:ext cx="0" cy="0"/>
          <a:chOff x="0" y="0"/>
          <a:chExt cx="0" cy="0"/>
        </a:xfrm>
      </p:grpSpPr>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dirty="0"/>
              <a:t>TITLE HERE</a:t>
            </a:r>
            <a:endParaRPr lang="en-US" dirty="0"/>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0" name="テキスト プレースホルダー 11"/>
          <p:cNvSpPr>
            <a:spLocks noGrp="1"/>
          </p:cNvSpPr>
          <p:nvPr>
            <p:ph type="body" sz="quarter" idx="17" hasCustomPrompt="1"/>
          </p:nvPr>
        </p:nvSpPr>
        <p:spPr>
          <a:xfrm>
            <a:off x="2122426" y="8608885"/>
            <a:ext cx="14041560" cy="1500330"/>
          </a:xfrm>
        </p:spPr>
        <p:txBody>
          <a:bodyPr anchor="b">
            <a:noAutofit/>
          </a:bodyPr>
          <a:lstStyle>
            <a:lvl1pPr algn="ctr">
              <a:lnSpc>
                <a:spcPct val="120000"/>
              </a:lnSpc>
              <a:spcBef>
                <a:spcPts val="0"/>
              </a:spcBef>
              <a:defRPr sz="2000">
                <a:solidFill>
                  <a:schemeClr val="tx1">
                    <a:lumMod val="60000"/>
                    <a:lumOff val="40000"/>
                  </a:schemeClr>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9850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1024052"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6" hasCustomPrompt="1"/>
          </p:nvPr>
        </p:nvSpPr>
        <p:spPr>
          <a:xfrm>
            <a:off x="658927"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19" name="図プレースホルダー 18"/>
          <p:cNvSpPr>
            <a:spLocks noGrp="1"/>
          </p:cNvSpPr>
          <p:nvPr>
            <p:ph type="pic" sz="quarter" idx="17" hasCustomPrompt="1"/>
          </p:nvPr>
        </p:nvSpPr>
        <p:spPr>
          <a:xfrm>
            <a:off x="1214552"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23" name="直線コネクタ 22"/>
          <p:cNvCxnSpPr/>
          <p:nvPr userDrawn="1"/>
        </p:nvCxnSpPr>
        <p:spPr>
          <a:xfrm>
            <a:off x="906314"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5285379"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18" hasCustomPrompt="1"/>
          </p:nvPr>
        </p:nvSpPr>
        <p:spPr>
          <a:xfrm>
            <a:off x="4920254"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29" name="図プレースホルダー 18"/>
          <p:cNvSpPr>
            <a:spLocks noGrp="1"/>
          </p:cNvSpPr>
          <p:nvPr>
            <p:ph type="pic" sz="quarter" idx="19" hasCustomPrompt="1"/>
          </p:nvPr>
        </p:nvSpPr>
        <p:spPr>
          <a:xfrm>
            <a:off x="5475879"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0" name="直線コネクタ 29"/>
          <p:cNvCxnSpPr/>
          <p:nvPr userDrawn="1"/>
        </p:nvCxnSpPr>
        <p:spPr>
          <a:xfrm>
            <a:off x="5167641"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9567188"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1"/>
          <p:cNvSpPr>
            <a:spLocks noGrp="1"/>
          </p:cNvSpPr>
          <p:nvPr>
            <p:ph type="body" sz="quarter" idx="20" hasCustomPrompt="1"/>
          </p:nvPr>
        </p:nvSpPr>
        <p:spPr>
          <a:xfrm>
            <a:off x="9202063"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33" name="図プレースホルダー 18"/>
          <p:cNvSpPr>
            <a:spLocks noGrp="1"/>
          </p:cNvSpPr>
          <p:nvPr>
            <p:ph type="pic" sz="quarter" idx="21" hasCustomPrompt="1"/>
          </p:nvPr>
        </p:nvSpPr>
        <p:spPr>
          <a:xfrm>
            <a:off x="9757688"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4" name="直線コネクタ 33"/>
          <p:cNvCxnSpPr/>
          <p:nvPr userDrawn="1"/>
        </p:nvCxnSpPr>
        <p:spPr>
          <a:xfrm>
            <a:off x="9449450"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13828515"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2" hasCustomPrompt="1"/>
          </p:nvPr>
        </p:nvSpPr>
        <p:spPr>
          <a:xfrm>
            <a:off x="13463390"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37" name="図プレースホルダー 18"/>
          <p:cNvSpPr>
            <a:spLocks noGrp="1"/>
          </p:cNvSpPr>
          <p:nvPr>
            <p:ph type="pic" sz="quarter" idx="23" hasCustomPrompt="1"/>
          </p:nvPr>
        </p:nvSpPr>
        <p:spPr>
          <a:xfrm>
            <a:off x="14019015"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8" name="直線コネクタ 37"/>
          <p:cNvCxnSpPr/>
          <p:nvPr userDrawn="1"/>
        </p:nvCxnSpPr>
        <p:spPr>
          <a:xfrm>
            <a:off x="13710777"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1047391"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プレースホルダー 11"/>
          <p:cNvSpPr>
            <a:spLocks noGrp="1"/>
          </p:cNvSpPr>
          <p:nvPr>
            <p:ph type="body" sz="quarter" idx="24" hasCustomPrompt="1"/>
          </p:nvPr>
        </p:nvSpPr>
        <p:spPr>
          <a:xfrm>
            <a:off x="682266"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1" name="図プレースホルダー 18"/>
          <p:cNvSpPr>
            <a:spLocks noGrp="1"/>
          </p:cNvSpPr>
          <p:nvPr>
            <p:ph type="pic" sz="quarter" idx="25" hasCustomPrompt="1"/>
          </p:nvPr>
        </p:nvSpPr>
        <p:spPr>
          <a:xfrm>
            <a:off x="1237891"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2" name="直線コネクタ 41"/>
          <p:cNvCxnSpPr/>
          <p:nvPr userDrawn="1"/>
        </p:nvCxnSpPr>
        <p:spPr>
          <a:xfrm>
            <a:off x="929653"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5308718"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プレースホルダー 11"/>
          <p:cNvSpPr>
            <a:spLocks noGrp="1"/>
          </p:cNvSpPr>
          <p:nvPr>
            <p:ph type="body" sz="quarter" idx="26" hasCustomPrompt="1"/>
          </p:nvPr>
        </p:nvSpPr>
        <p:spPr>
          <a:xfrm>
            <a:off x="4943593"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5" name="図プレースホルダー 18"/>
          <p:cNvSpPr>
            <a:spLocks noGrp="1"/>
          </p:cNvSpPr>
          <p:nvPr>
            <p:ph type="pic" sz="quarter" idx="27" hasCustomPrompt="1"/>
          </p:nvPr>
        </p:nvSpPr>
        <p:spPr>
          <a:xfrm>
            <a:off x="5499218"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6" name="直線コネクタ 45"/>
          <p:cNvCxnSpPr/>
          <p:nvPr userDrawn="1"/>
        </p:nvCxnSpPr>
        <p:spPr>
          <a:xfrm>
            <a:off x="5190980"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9590527"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225402"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9" name="図プレースホルダー 18"/>
          <p:cNvSpPr>
            <a:spLocks noGrp="1"/>
          </p:cNvSpPr>
          <p:nvPr>
            <p:ph type="pic" sz="quarter" idx="29" hasCustomPrompt="1"/>
          </p:nvPr>
        </p:nvSpPr>
        <p:spPr>
          <a:xfrm>
            <a:off x="9781027"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0" name="直線コネクタ 49"/>
          <p:cNvCxnSpPr/>
          <p:nvPr userDrawn="1"/>
        </p:nvCxnSpPr>
        <p:spPr>
          <a:xfrm>
            <a:off x="9472789"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13851854"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1"/>
          <p:cNvSpPr>
            <a:spLocks noGrp="1"/>
          </p:cNvSpPr>
          <p:nvPr>
            <p:ph type="body" sz="quarter" idx="30" hasCustomPrompt="1"/>
          </p:nvPr>
        </p:nvSpPr>
        <p:spPr>
          <a:xfrm>
            <a:off x="13486729"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53" name="図プレースホルダー 18"/>
          <p:cNvSpPr>
            <a:spLocks noGrp="1"/>
          </p:cNvSpPr>
          <p:nvPr>
            <p:ph type="pic" sz="quarter" idx="31" hasCustomPrompt="1"/>
          </p:nvPr>
        </p:nvSpPr>
        <p:spPr>
          <a:xfrm>
            <a:off x="14042354"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4" name="直線コネクタ 53"/>
          <p:cNvCxnSpPr/>
          <p:nvPr userDrawn="1"/>
        </p:nvCxnSpPr>
        <p:spPr>
          <a:xfrm>
            <a:off x="13734116"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16" presetClass="entr" presetSubtype="37"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500"/>
                            </p:stCondLst>
                            <p:childTnLst>
                              <p:par>
                                <p:cTn id="18" presetID="22" presetClass="entr" presetSubtype="1"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16" presetClass="entr" presetSubtype="37"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barn(outVertical)">
                                      <p:cBhvr>
                                        <p:cTn id="26" dur="500"/>
                                        <p:tgtEl>
                                          <p:spTgt spid="3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par>
                          <p:cTn id="30" fill="hold">
                            <p:stCondLst>
                              <p:cond delay="1250"/>
                            </p:stCondLst>
                            <p:childTnLst>
                              <p:par>
                                <p:cTn id="31" presetID="22" presetClass="entr" presetSubtype="1" fill="hold" grpId="0" nodeType="after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16" presetClass="entr" presetSubtype="37" fill="hold" nodeType="withEffect">
                                  <p:stCondLst>
                                    <p:cond delay="25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par>
                          <p:cTn id="43" fill="hold">
                            <p:stCondLst>
                              <p:cond delay="2000"/>
                            </p:stCondLst>
                            <p:childTnLst>
                              <p:par>
                                <p:cTn id="44" presetID="22" presetClass="entr" presetSubtype="1" fill="hold" grpId="0" nodeType="after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par>
                                <p:cTn id="47" presetID="22" presetClass="entr" presetSubtype="1"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16" presetClass="entr" presetSubtype="37"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childTnLst>
                          </p:cTn>
                        </p:par>
                        <p:par>
                          <p:cTn id="56" fill="hold">
                            <p:stCondLst>
                              <p:cond delay="2750"/>
                            </p:stCondLst>
                            <p:childTnLst>
                              <p:par>
                                <p:cTn id="57" presetID="22" presetClass="entr" presetSubtype="1" fill="hold" grpId="0" nodeType="after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par>
                                <p:cTn id="60" presetID="22" presetClass="entr" presetSubtype="1"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par>
                                <p:cTn id="63" presetID="16" presetClass="entr" presetSubtype="37" fill="hold" nodeType="withEffect">
                                  <p:stCondLst>
                                    <p:cond delay="250"/>
                                  </p:stCondLst>
                                  <p:childTnLst>
                                    <p:set>
                                      <p:cBhvr>
                                        <p:cTn id="64" dur="1" fill="hold">
                                          <p:stCondLst>
                                            <p:cond delay="0"/>
                                          </p:stCondLst>
                                        </p:cTn>
                                        <p:tgtEl>
                                          <p:spTgt spid="42"/>
                                        </p:tgtEl>
                                        <p:attrNameLst>
                                          <p:attrName>style.visibility</p:attrName>
                                        </p:attrNameLst>
                                      </p:cBhvr>
                                      <p:to>
                                        <p:strVal val="visible"/>
                                      </p:to>
                                    </p:set>
                                    <p:animEffect transition="in" filter="barn(outVertical)">
                                      <p:cBhvr>
                                        <p:cTn id="65" dur="500"/>
                                        <p:tgtEl>
                                          <p:spTgt spid="4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40">
                                            <p:txEl>
                                              <p:pRg st="0" end="0"/>
                                            </p:txEl>
                                          </p:spTgt>
                                        </p:tgtEl>
                                        <p:attrNameLst>
                                          <p:attrName>style.visibility</p:attrName>
                                        </p:attrNameLst>
                                      </p:cBhvr>
                                      <p:to>
                                        <p:strVal val="visible"/>
                                      </p:to>
                                    </p:set>
                                    <p:animEffect transition="in" filter="fade">
                                      <p:cBhvr>
                                        <p:cTn id="68" dur="500"/>
                                        <p:tgtEl>
                                          <p:spTgt spid="40">
                                            <p:txEl>
                                              <p:pRg st="0" end="0"/>
                                            </p:txEl>
                                          </p:spTgt>
                                        </p:tgtEl>
                                      </p:cBhvr>
                                    </p:animEffect>
                                  </p:childTnLst>
                                </p:cTn>
                              </p:par>
                            </p:childTnLst>
                          </p:cTn>
                        </p:par>
                        <p:par>
                          <p:cTn id="69" fill="hold">
                            <p:stCondLst>
                              <p:cond delay="3500"/>
                            </p:stCondLst>
                            <p:childTnLst>
                              <p:par>
                                <p:cTn id="70" presetID="22" presetClass="entr" presetSubtype="1" fill="hold" grpId="0" nodeType="afterEffect">
                                  <p:stCondLst>
                                    <p:cond delay="25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par>
                                <p:cTn id="76" presetID="16" presetClass="entr" presetSubtype="37" fill="hold" nodeType="withEffect">
                                  <p:stCondLst>
                                    <p:cond delay="250"/>
                                  </p:stCondLst>
                                  <p:childTnLst>
                                    <p:set>
                                      <p:cBhvr>
                                        <p:cTn id="77" dur="1" fill="hold">
                                          <p:stCondLst>
                                            <p:cond delay="0"/>
                                          </p:stCondLst>
                                        </p:cTn>
                                        <p:tgtEl>
                                          <p:spTgt spid="46"/>
                                        </p:tgtEl>
                                        <p:attrNameLst>
                                          <p:attrName>style.visibility</p:attrName>
                                        </p:attrNameLst>
                                      </p:cBhvr>
                                      <p:to>
                                        <p:strVal val="visible"/>
                                      </p:to>
                                    </p:set>
                                    <p:animEffect transition="in" filter="barn(outVertical)">
                                      <p:cBhvr>
                                        <p:cTn id="78" dur="500"/>
                                        <p:tgtEl>
                                          <p:spTgt spid="4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4">
                                            <p:txEl>
                                              <p:pRg st="0" end="0"/>
                                            </p:txEl>
                                          </p:spTgt>
                                        </p:tgtEl>
                                        <p:attrNameLst>
                                          <p:attrName>style.visibility</p:attrName>
                                        </p:attrNameLst>
                                      </p:cBhvr>
                                      <p:to>
                                        <p:strVal val="visible"/>
                                      </p:to>
                                    </p:set>
                                    <p:animEffect transition="in" filter="fade">
                                      <p:cBhvr>
                                        <p:cTn id="81" dur="500"/>
                                        <p:tgtEl>
                                          <p:spTgt spid="44">
                                            <p:txEl>
                                              <p:pRg st="0" end="0"/>
                                            </p:txEl>
                                          </p:spTgt>
                                        </p:tgtEl>
                                      </p:cBhvr>
                                    </p:animEffect>
                                  </p:childTnLst>
                                </p:cTn>
                              </p:par>
                            </p:childTnLst>
                          </p:cTn>
                        </p:par>
                        <p:par>
                          <p:cTn id="82" fill="hold">
                            <p:stCondLst>
                              <p:cond delay="4250"/>
                            </p:stCondLst>
                            <p:childTnLst>
                              <p:par>
                                <p:cTn id="83" presetID="22" presetClass="entr" presetSubtype="1" fill="hold" grpId="0" nodeType="afterEffect">
                                  <p:stCondLst>
                                    <p:cond delay="25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par>
                                <p:cTn id="89" presetID="16" presetClass="entr" presetSubtype="37" fill="hold" nodeType="withEffect">
                                  <p:stCondLst>
                                    <p:cond delay="250"/>
                                  </p:stCondLst>
                                  <p:childTnLst>
                                    <p:set>
                                      <p:cBhvr>
                                        <p:cTn id="90" dur="1" fill="hold">
                                          <p:stCondLst>
                                            <p:cond delay="0"/>
                                          </p:stCondLst>
                                        </p:cTn>
                                        <p:tgtEl>
                                          <p:spTgt spid="50"/>
                                        </p:tgtEl>
                                        <p:attrNameLst>
                                          <p:attrName>style.visibility</p:attrName>
                                        </p:attrNameLst>
                                      </p:cBhvr>
                                      <p:to>
                                        <p:strVal val="visible"/>
                                      </p:to>
                                    </p:set>
                                    <p:animEffect transition="in" filter="barn(outVertical)">
                                      <p:cBhvr>
                                        <p:cTn id="91" dur="500"/>
                                        <p:tgtEl>
                                          <p:spTgt spid="5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fade">
                                      <p:cBhvr>
                                        <p:cTn id="94" dur="500"/>
                                        <p:tgtEl>
                                          <p:spTgt spid="48">
                                            <p:txEl>
                                              <p:pRg st="0" end="0"/>
                                            </p:txEl>
                                          </p:spTgt>
                                        </p:tgtEl>
                                      </p:cBhvr>
                                    </p:animEffect>
                                  </p:childTnLst>
                                </p:cTn>
                              </p:par>
                            </p:childTnLst>
                          </p:cTn>
                        </p:par>
                        <p:par>
                          <p:cTn id="95" fill="hold">
                            <p:stCondLst>
                              <p:cond delay="5000"/>
                            </p:stCondLst>
                            <p:childTnLst>
                              <p:par>
                                <p:cTn id="96" presetID="22" presetClass="entr" presetSubtype="1" fill="hold" grpId="0" nodeType="after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wipe(up)">
                                      <p:cBhvr>
                                        <p:cTn id="98" dur="500"/>
                                        <p:tgtEl>
                                          <p:spTgt spid="51"/>
                                        </p:tgtEl>
                                      </p:cBhvr>
                                    </p:animEffect>
                                  </p:childTnLst>
                                </p:cTn>
                              </p:par>
                              <p:par>
                                <p:cTn id="99" presetID="22" presetClass="entr" presetSubtype="1" fill="hold" grpId="0" nodeType="withEffect">
                                  <p:stCondLst>
                                    <p:cond delay="25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16" presetClass="entr" presetSubtype="37" fill="hold" nodeType="withEffect">
                                  <p:stCondLst>
                                    <p:cond delay="250"/>
                                  </p:stCondLst>
                                  <p:childTnLst>
                                    <p:set>
                                      <p:cBhvr>
                                        <p:cTn id="103" dur="1" fill="hold">
                                          <p:stCondLst>
                                            <p:cond delay="0"/>
                                          </p:stCondLst>
                                        </p:cTn>
                                        <p:tgtEl>
                                          <p:spTgt spid="54"/>
                                        </p:tgtEl>
                                        <p:attrNameLst>
                                          <p:attrName>style.visibility</p:attrName>
                                        </p:attrNameLst>
                                      </p:cBhvr>
                                      <p:to>
                                        <p:strVal val="visible"/>
                                      </p:to>
                                    </p:set>
                                    <p:animEffect transition="in" filter="barn(outVertical)">
                                      <p:cBhvr>
                                        <p:cTn id="104" dur="500"/>
                                        <p:tgtEl>
                                          <p:spTgt spid="54"/>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1" grpId="0" animBg="1"/>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bldP spid="35" grpId="0" animBg="1"/>
      <p:bldP spid="36" grpId="0" build="p">
        <p:tmplLst>
          <p:tmpl lvl="1">
            <p:tnLst>
              <p:par>
                <p:cTn presetID="10" presetClass="entr" presetSubtype="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animBg="1"/>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3" grpId="0" animBg="1"/>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P spid="51" grpId="0" animBg="1"/>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23837"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892777" y="26592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7" name="円/楕円 6"/>
          <p:cNvSpPr/>
          <p:nvPr userDrawn="1"/>
        </p:nvSpPr>
        <p:spPr>
          <a:xfrm>
            <a:off x="5066860"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8" name="図プレースホルダー 9"/>
          <p:cNvSpPr>
            <a:spLocks noGrp="1"/>
          </p:cNvSpPr>
          <p:nvPr>
            <p:ph type="pic" sz="quarter" idx="13" hasCustomPrompt="1"/>
          </p:nvPr>
        </p:nvSpPr>
        <p:spPr>
          <a:xfrm>
            <a:off x="5235800" y="26592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9" name="円/楕円 8"/>
          <p:cNvSpPr/>
          <p:nvPr userDrawn="1"/>
        </p:nvSpPr>
        <p:spPr>
          <a:xfrm>
            <a:off x="9409883"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0" name="図プレースホルダー 9"/>
          <p:cNvSpPr>
            <a:spLocks noGrp="1"/>
          </p:cNvSpPr>
          <p:nvPr>
            <p:ph type="pic" sz="quarter" idx="14" hasCustomPrompt="1"/>
          </p:nvPr>
        </p:nvSpPr>
        <p:spPr>
          <a:xfrm>
            <a:off x="9578823" y="26211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11" name="円/楕円 10"/>
          <p:cNvSpPr/>
          <p:nvPr userDrawn="1"/>
        </p:nvSpPr>
        <p:spPr>
          <a:xfrm>
            <a:off x="13752906"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2" name="図プレースホルダー 9"/>
          <p:cNvSpPr>
            <a:spLocks noGrp="1"/>
          </p:cNvSpPr>
          <p:nvPr>
            <p:ph type="pic" sz="quarter" idx="15" hasCustomPrompt="1"/>
          </p:nvPr>
        </p:nvSpPr>
        <p:spPr>
          <a:xfrm>
            <a:off x="13921846" y="26211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16" hasCustomPrompt="1"/>
          </p:nvPr>
        </p:nvSpPr>
        <p:spPr>
          <a:xfrm>
            <a:off x="68574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4" name="テキスト プレースホルダー 6"/>
          <p:cNvSpPr>
            <a:spLocks noGrp="1"/>
          </p:cNvSpPr>
          <p:nvPr>
            <p:ph type="body" sz="quarter" idx="17" hasCustomPrompt="1"/>
          </p:nvPr>
        </p:nvSpPr>
        <p:spPr>
          <a:xfrm>
            <a:off x="502876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5" name="テキスト プレースホルダー 6"/>
          <p:cNvSpPr>
            <a:spLocks noGrp="1"/>
          </p:cNvSpPr>
          <p:nvPr>
            <p:ph type="body" sz="quarter" idx="18" hasCustomPrompt="1"/>
          </p:nvPr>
        </p:nvSpPr>
        <p:spPr>
          <a:xfrm>
            <a:off x="944798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6" name="テキスト プレースホルダー 6"/>
          <p:cNvSpPr>
            <a:spLocks noGrp="1"/>
          </p:cNvSpPr>
          <p:nvPr>
            <p:ph type="body" sz="quarter" idx="19" hasCustomPrompt="1"/>
          </p:nvPr>
        </p:nvSpPr>
        <p:spPr>
          <a:xfrm>
            <a:off x="1379100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7" name="テキスト プレースホルダー 11"/>
          <p:cNvSpPr>
            <a:spLocks noGrp="1"/>
          </p:cNvSpPr>
          <p:nvPr>
            <p:ph type="body" sz="quarter" idx="20" hasCustomPrompt="1"/>
          </p:nvPr>
        </p:nvSpPr>
        <p:spPr>
          <a:xfrm>
            <a:off x="68574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1" hasCustomPrompt="1"/>
          </p:nvPr>
        </p:nvSpPr>
        <p:spPr>
          <a:xfrm>
            <a:off x="502876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2" hasCustomPrompt="1"/>
          </p:nvPr>
        </p:nvSpPr>
        <p:spPr>
          <a:xfrm>
            <a:off x="944798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3" hasCustomPrompt="1"/>
          </p:nvPr>
        </p:nvSpPr>
        <p:spPr>
          <a:xfrm>
            <a:off x="1379100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18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par>
                                <p:cTn id="33" presetID="49" presetClass="entr" presetSubtype="0" decel="10000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49" presetClass="entr" presetSubtype="0" decel="10000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par>
                                <p:cTn id="55" presetID="49" presetClass="entr" presetSubtype="0" decel="10000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 calcmode="lin" valueType="num">
                                      <p:cBhvr>
                                        <p:cTn id="59" dur="500" fill="hold"/>
                                        <p:tgtEl>
                                          <p:spTgt spid="10"/>
                                        </p:tgtEl>
                                        <p:attrNameLst>
                                          <p:attrName>style.rotation</p:attrName>
                                        </p:attrNameLst>
                                      </p:cBhvr>
                                      <p:tavLst>
                                        <p:tav tm="0">
                                          <p:val>
                                            <p:fltVal val="360"/>
                                          </p:val>
                                        </p:tav>
                                        <p:tav tm="100000">
                                          <p:val>
                                            <p:fltVal val="0"/>
                                          </p:val>
                                        </p:tav>
                                      </p:tavLst>
                                    </p:anim>
                                    <p:animEffect transition="in" filter="fade">
                                      <p:cBhvr>
                                        <p:cTn id="60" dur="500"/>
                                        <p:tgtEl>
                                          <p:spTgt spid="10"/>
                                        </p:tgtEl>
                                      </p:cBhvr>
                                    </p:animEffect>
                                  </p:childTnLst>
                                </p:cTn>
                              </p:par>
                            </p:childTnLst>
                          </p:cTn>
                        </p:par>
                        <p:par>
                          <p:cTn id="61" fill="hold">
                            <p:stCondLst>
                              <p:cond delay="3500"/>
                            </p:stCondLst>
                            <p:childTnLst>
                              <p:par>
                                <p:cTn id="62" presetID="2" presetClass="entr" presetSubtype="4" decel="10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4000"/>
                            </p:stCondLst>
                            <p:childTnLst>
                              <p:par>
                                <p:cTn id="71" presetID="49" presetClass="entr" presetSubtype="0" decel="100000" fill="hold" grpId="0" nodeType="afterEffect">
                                  <p:stCondLst>
                                    <p:cond delay="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 calcmode="lin" valueType="num">
                                      <p:cBhvr>
                                        <p:cTn id="81" dur="500" fill="hold"/>
                                        <p:tgtEl>
                                          <p:spTgt spid="12"/>
                                        </p:tgtEl>
                                        <p:attrNameLst>
                                          <p:attrName>style.rotation</p:attrName>
                                        </p:attrNameLst>
                                      </p:cBhvr>
                                      <p:tavLst>
                                        <p:tav tm="0">
                                          <p:val>
                                            <p:fltVal val="360"/>
                                          </p:val>
                                        </p:tav>
                                        <p:tav tm="100000">
                                          <p:val>
                                            <p:fltVal val="0"/>
                                          </p:val>
                                        </p:tav>
                                      </p:tavLst>
                                    </p:anim>
                                    <p:animEffect transition="in" filter="fade">
                                      <p:cBhvr>
                                        <p:cTn id="82" dur="500"/>
                                        <p:tgtEl>
                                          <p:spTgt spid="12"/>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5" hasCustomPrompt="1"/>
          </p:nvPr>
        </p:nvSpPr>
        <p:spPr>
          <a:xfrm>
            <a:off x="959042"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6" name="直線コネクタ 5"/>
          <p:cNvCxnSpPr/>
          <p:nvPr userDrawn="1"/>
        </p:nvCxnSpPr>
        <p:spPr>
          <a:xfrm flipH="1">
            <a:off x="870142"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961319"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6" name="円/楕円 15"/>
          <p:cNvSpPr/>
          <p:nvPr userDrawn="1"/>
        </p:nvSpPr>
        <p:spPr>
          <a:xfrm>
            <a:off x="1782598" y="2315840"/>
            <a:ext cx="3187700" cy="3187700"/>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1"/>
          <p:cNvSpPr>
            <a:spLocks noGrp="1"/>
          </p:cNvSpPr>
          <p:nvPr>
            <p:ph type="body" sz="quarter" idx="21" hasCustomPrompt="1"/>
          </p:nvPr>
        </p:nvSpPr>
        <p:spPr>
          <a:xfrm>
            <a:off x="1870884"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6725007"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flipH="1">
            <a:off x="6636107"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6727284"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1" name="円/楕円 20"/>
          <p:cNvSpPr/>
          <p:nvPr userDrawn="1"/>
        </p:nvSpPr>
        <p:spPr>
          <a:xfrm>
            <a:off x="7548563" y="2315840"/>
            <a:ext cx="3187700" cy="3187700"/>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1"/>
          <p:cNvSpPr>
            <a:spLocks noGrp="1"/>
          </p:cNvSpPr>
          <p:nvPr>
            <p:ph type="body" sz="quarter" idx="24" hasCustomPrompt="1"/>
          </p:nvPr>
        </p:nvSpPr>
        <p:spPr>
          <a:xfrm>
            <a:off x="7636849"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12472466"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24" name="直線コネクタ 23"/>
          <p:cNvCxnSpPr/>
          <p:nvPr userDrawn="1"/>
        </p:nvCxnSpPr>
        <p:spPr>
          <a:xfrm flipH="1">
            <a:off x="12383566"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12474743"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6" name="円/楕円 25"/>
          <p:cNvSpPr/>
          <p:nvPr userDrawn="1"/>
        </p:nvSpPr>
        <p:spPr>
          <a:xfrm>
            <a:off x="13296022" y="2315840"/>
            <a:ext cx="3187700" cy="3187700"/>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27" hasCustomPrompt="1"/>
          </p:nvPr>
        </p:nvSpPr>
        <p:spPr>
          <a:xfrm>
            <a:off x="13384308"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28" name="涙形 27"/>
          <p:cNvSpPr/>
          <p:nvPr userDrawn="1"/>
        </p:nvSpPr>
        <p:spPr>
          <a:xfrm rot="5400000">
            <a:off x="1447350" y="2171533"/>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userDrawn="1"/>
        </p:nvSpPr>
        <p:spPr>
          <a:xfrm>
            <a:off x="1665641" y="2315840"/>
            <a:ext cx="412292" cy="584775"/>
          </a:xfrm>
          <a:prstGeom prst="rect">
            <a:avLst/>
          </a:prstGeom>
          <a:noFill/>
        </p:spPr>
        <p:txBody>
          <a:bodyPr wrap="none" rtlCol="0">
            <a:spAutoFit/>
          </a:bodyPr>
          <a:lstStyle/>
          <a:p>
            <a:r>
              <a:rPr kumimoji="1" lang="en-US" altLang="ja-JP" dirty="0">
                <a:solidFill>
                  <a:schemeClr val="accent1"/>
                </a:solidFill>
              </a:rPr>
              <a:t>1</a:t>
            </a:r>
            <a:endParaRPr kumimoji="1" lang="ja-JP" altLang="en-US" dirty="0">
              <a:solidFill>
                <a:schemeClr val="accent1"/>
              </a:solidFill>
            </a:endParaRPr>
          </a:p>
        </p:txBody>
      </p:sp>
      <p:sp>
        <p:nvSpPr>
          <p:cNvPr id="30" name="涙形 29"/>
          <p:cNvSpPr/>
          <p:nvPr userDrawn="1"/>
        </p:nvSpPr>
        <p:spPr>
          <a:xfrm rot="5400000">
            <a:off x="7214211" y="217153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7432502" y="2315839"/>
            <a:ext cx="412292" cy="584775"/>
          </a:xfrm>
          <a:prstGeom prst="rect">
            <a:avLst/>
          </a:prstGeom>
          <a:noFill/>
        </p:spPr>
        <p:txBody>
          <a:bodyPr wrap="none" rtlCol="0">
            <a:spAutoFit/>
          </a:bodyPr>
          <a:lstStyle/>
          <a:p>
            <a:r>
              <a:rPr kumimoji="1" lang="en-US" altLang="ja-JP" dirty="0">
                <a:solidFill>
                  <a:schemeClr val="accent1"/>
                </a:solidFill>
              </a:rPr>
              <a:t>2</a:t>
            </a:r>
            <a:endParaRPr kumimoji="1" lang="ja-JP" altLang="en-US" dirty="0">
              <a:solidFill>
                <a:schemeClr val="accent1"/>
              </a:solidFill>
            </a:endParaRPr>
          </a:p>
        </p:txBody>
      </p:sp>
      <p:sp>
        <p:nvSpPr>
          <p:cNvPr id="32" name="涙形 31"/>
          <p:cNvSpPr/>
          <p:nvPr userDrawn="1"/>
        </p:nvSpPr>
        <p:spPr>
          <a:xfrm rot="5400000">
            <a:off x="13006902" y="2198824"/>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userDrawn="1"/>
        </p:nvSpPr>
        <p:spPr>
          <a:xfrm>
            <a:off x="13225193" y="2343131"/>
            <a:ext cx="412292" cy="584775"/>
          </a:xfrm>
          <a:prstGeom prst="rect">
            <a:avLst/>
          </a:prstGeom>
          <a:noFill/>
        </p:spPr>
        <p:txBody>
          <a:bodyPr wrap="none" rtlCol="0">
            <a:spAutoFit/>
          </a:bodyPr>
          <a:lstStyle/>
          <a:p>
            <a:r>
              <a:rPr kumimoji="1" lang="en-US" altLang="ja-JP" dirty="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306096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0-#ppt_h/2"/>
                                          </p:val>
                                        </p:tav>
                                        <p:tav tm="100000">
                                          <p:val>
                                            <p:strVal val="#ppt_y"/>
                                          </p:val>
                                        </p:tav>
                                      </p:tavLst>
                                    </p:anim>
                                  </p:childTnLst>
                                </p:cTn>
                              </p:par>
                              <p:par>
                                <p:cTn id="15" presetID="2" presetClass="entr" presetSubtype="9"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 presetClass="entr" presetSubtype="4"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fade">
                                      <p:cBhvr>
                                        <p:cTn id="38" dur="500"/>
                                        <p:tgtEl>
                                          <p:spTgt spid="22">
                                            <p:txEl>
                                              <p:pRg st="0" end="0"/>
                                            </p:txEl>
                                          </p:spTgt>
                                        </p:tgtEl>
                                      </p:cBhvr>
                                    </p:animEffect>
                                  </p:childTnLst>
                                </p:cTn>
                              </p:par>
                              <p:par>
                                <p:cTn id="39" presetID="2" presetClass="entr" presetSubtype="9" decel="100000" fill="hold" grpId="0" nodeType="withEffect">
                                  <p:stCondLst>
                                    <p:cond delay="25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0-#ppt_w/2"/>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2" presetClass="entr" presetSubtype="9" decel="100000" fill="hold" grpId="0" nodeType="withEffect">
                                  <p:stCondLst>
                                    <p:cond delay="25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outVertical)">
                                      <p:cBhvr>
                                        <p:cTn id="50" dur="500"/>
                                        <p:tgtEl>
                                          <p:spTgt spid="19"/>
                                        </p:tgtEl>
                                      </p:cBhvr>
                                    </p:animEffect>
                                  </p:childTnLst>
                                </p:cTn>
                              </p:par>
                            </p:childTnLst>
                          </p:cTn>
                        </p:par>
                        <p:par>
                          <p:cTn id="51" fill="hold">
                            <p:stCondLst>
                              <p:cond delay="2750"/>
                            </p:stCondLst>
                            <p:childTnLst>
                              <p:par>
                                <p:cTn id="52" presetID="2" presetClass="entr" presetSubtype="4" decel="10000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2" presetClass="entr" presetSubtype="9" decel="100000" fill="hold" grpId="0" nodeType="withEffect">
                                  <p:stCondLst>
                                    <p:cond delay="25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0-#ppt_h/2"/>
                                          </p:val>
                                        </p:tav>
                                        <p:tav tm="100000">
                                          <p:val>
                                            <p:strVal val="#ppt_y"/>
                                          </p:val>
                                        </p:tav>
                                      </p:tavLst>
                                    </p:anim>
                                  </p:childTnLst>
                                </p:cTn>
                              </p:par>
                              <p:par>
                                <p:cTn id="71" presetID="2" presetClass="entr" presetSubtype="9" decel="100000" fill="hold" grpId="0" nodeType="withEffect">
                                  <p:stCondLst>
                                    <p:cond delay="25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0-#ppt_h/2"/>
                                          </p:val>
                                        </p:tav>
                                        <p:tav tm="100000">
                                          <p:val>
                                            <p:strVal val="#ppt_y"/>
                                          </p:val>
                                        </p:tav>
                                      </p:tavLst>
                                    </p:anim>
                                  </p:childTnLst>
                                </p:cTn>
                              </p:par>
                            </p:childTnLst>
                          </p:cTn>
                        </p:par>
                        <p:par>
                          <p:cTn id="75" fill="hold">
                            <p:stCondLst>
                              <p:cond delay="4000"/>
                            </p:stCondLst>
                            <p:childTnLst>
                              <p:par>
                                <p:cTn id="76" presetID="16" presetClass="entr" presetSubtype="37"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outVertical)">
                                      <p:cBhvr>
                                        <p:cTn id="78" dur="500"/>
                                        <p:tgtEl>
                                          <p:spTgt spid="24"/>
                                        </p:tgtEl>
                                      </p:cBhvr>
                                    </p:animEffect>
                                  </p:childTnLst>
                                </p:cTn>
                              </p:par>
                            </p:childTnLst>
                          </p:cTn>
                        </p:par>
                        <p:par>
                          <p:cTn id="79" fill="hold">
                            <p:stCondLst>
                              <p:cond delay="4500"/>
                            </p:stCondLst>
                            <p:childTnLst>
                              <p:par>
                                <p:cTn id="80" presetID="2" presetClass="entr" presetSubtype="4" decel="10000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p:bldP spid="30" grpId="0" animBg="1"/>
      <p:bldP spid="31" grpId="0"/>
      <p:bldP spid="32" grpId="0" animBg="1"/>
      <p:bldP spid="33"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7899295" y="2331670"/>
            <a:ext cx="3603388" cy="3106369"/>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テキスト プレースホルダー 11"/>
          <p:cNvSpPr>
            <a:spLocks noGrp="1"/>
          </p:cNvSpPr>
          <p:nvPr>
            <p:ph type="body" sz="quarter" idx="21" hasCustomPrompt="1"/>
          </p:nvPr>
        </p:nvSpPr>
        <p:spPr>
          <a:xfrm>
            <a:off x="8195426" y="3208286"/>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8" name="六角形 7"/>
          <p:cNvSpPr/>
          <p:nvPr userDrawn="1"/>
        </p:nvSpPr>
        <p:spPr>
          <a:xfrm rot="5400000">
            <a:off x="9092208" y="5749061"/>
            <a:ext cx="3603388" cy="3106369"/>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22" hasCustomPrompt="1"/>
          </p:nvPr>
        </p:nvSpPr>
        <p:spPr>
          <a:xfrm>
            <a:off x="9388339" y="662567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10" name="六角形 9"/>
          <p:cNvSpPr/>
          <p:nvPr userDrawn="1"/>
        </p:nvSpPr>
        <p:spPr>
          <a:xfrm rot="5400000">
            <a:off x="5492833" y="5028981"/>
            <a:ext cx="3603388" cy="3106369"/>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1"/>
          <p:cNvSpPr>
            <a:spLocks noGrp="1"/>
          </p:cNvSpPr>
          <p:nvPr>
            <p:ph type="body" sz="quarter" idx="23" hasCustomPrompt="1"/>
          </p:nvPr>
        </p:nvSpPr>
        <p:spPr>
          <a:xfrm>
            <a:off x="5788964" y="590559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6" hasCustomPrompt="1"/>
          </p:nvPr>
        </p:nvSpPr>
        <p:spPr>
          <a:xfrm>
            <a:off x="11411974" y="264947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20" hasCustomPrompt="1"/>
          </p:nvPr>
        </p:nvSpPr>
        <p:spPr>
          <a:xfrm>
            <a:off x="11426086" y="329916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24" hasCustomPrompt="1"/>
          </p:nvPr>
        </p:nvSpPr>
        <p:spPr>
          <a:xfrm>
            <a:off x="12582103" y="608860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5" hasCustomPrompt="1"/>
          </p:nvPr>
        </p:nvSpPr>
        <p:spPr>
          <a:xfrm>
            <a:off x="12596215" y="673829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6" hasCustomPrompt="1"/>
          </p:nvPr>
        </p:nvSpPr>
        <p:spPr>
          <a:xfrm>
            <a:off x="371636" y="5282921"/>
            <a:ext cx="5247068" cy="720080"/>
          </a:xfrm>
        </p:spPr>
        <p:txBody>
          <a:bodyPr anchor="ctr">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7" hasCustomPrompt="1"/>
          </p:nvPr>
        </p:nvSpPr>
        <p:spPr>
          <a:xfrm>
            <a:off x="385748" y="5932611"/>
            <a:ext cx="5206468" cy="1709320"/>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9568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9" decel="10000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9" decel="100000" fill="hold" grpId="0" nodeType="withEffect">
                                  <p:stCondLst>
                                    <p:cond delay="25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750"/>
                            </p:stCondLst>
                            <p:childTnLst>
                              <p:par>
                                <p:cTn id="32" presetID="2" presetClass="entr" presetSubtype="2"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2" presetClass="entr" presetSubtype="3" decel="100000" fill="hold" grpId="0" nodeType="after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25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8" decel="100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0-#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12"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animBg="1"/>
      <p:bldP spid="9" grpId="0" build="p">
        <p:tmplLst>
          <p:tmpl lvl="1">
            <p:tnLst>
              <p:par>
                <p:cTn presetID="2" presetClass="entr" presetSubtype="9"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bldP spid="11" grpId="0" build="p">
        <p:tmplLst>
          <p:tmpl lvl="1">
            <p:tnLst>
              <p:par>
                <p:cTn presetID="2" presetClass="entr" presetSubtype="3"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12" grpId="0">
        <p:tmplLst>
          <p:tmpl>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939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63634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106179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148724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658927"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4904393"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9149859"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13395324"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73040"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4904393"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9149859"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3395324"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49" hasCustomPrompt="1"/>
          </p:nvPr>
        </p:nvSpPr>
        <p:spPr>
          <a:xfrm>
            <a:off x="1922433" y="1784920"/>
            <a:ext cx="14439960" cy="1390080"/>
          </a:xfrm>
        </p:spPr>
        <p:txBody>
          <a:bodyPr anchor="ctr">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1418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0" presetClass="entr" presetSubtype="0"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300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0" presetClass="entr" presetSubtype="0" fill="hold" grpId="0" nodeType="afterEffect">
                                  <p:stCondLst>
                                    <p:cond delay="2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250"/>
                            </p:stCondLst>
                            <p:childTnLst>
                              <p:par>
                                <p:cTn id="63" presetID="2" presetClass="entr" presetSubtype="4"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939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63634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106179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148724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658927"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4904393"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9149859"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13395324"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73040"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4904393"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9149859"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3395324"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3" name="角丸四角形 22"/>
          <p:cNvSpPr/>
          <p:nvPr userDrawn="1"/>
        </p:nvSpPr>
        <p:spPr>
          <a:xfrm>
            <a:off x="7402513" y="1993150"/>
            <a:ext cx="3479800" cy="1524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49" hasCustomPrompt="1"/>
          </p:nvPr>
        </p:nvSpPr>
        <p:spPr>
          <a:xfrm>
            <a:off x="8571631" y="2184368"/>
            <a:ext cx="1141564" cy="1141564"/>
          </a:xfrm>
        </p:spPr>
        <p:txBody>
          <a:bodyPr>
            <a:normAutofit/>
          </a:bodyPr>
          <a:lstStyle>
            <a:lvl1pPr>
              <a:defRPr sz="1600"/>
            </a:lvl1pPr>
          </a:lstStyle>
          <a:p>
            <a:r>
              <a:rPr kumimoji="1" lang="en-US" altLang="ja-JP" dirty="0"/>
              <a:t>ICON</a:t>
            </a:r>
            <a:endParaRPr kumimoji="1" lang="ja-JP" altLang="en-US" dirty="0"/>
          </a:p>
        </p:txBody>
      </p:sp>
      <p:cxnSp>
        <p:nvCxnSpPr>
          <p:cNvPr id="25" name="直線コネクタ 24"/>
          <p:cNvCxnSpPr>
            <a:stCxn id="23" idx="2"/>
            <a:endCxn id="5" idx="0"/>
          </p:cNvCxnSpPr>
          <p:nvPr userDrawn="1"/>
        </p:nvCxnSpPr>
        <p:spPr>
          <a:xfrm flipH="1">
            <a:off x="2679700" y="3517150"/>
            <a:ext cx="64627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6934200" y="3517150"/>
            <a:ext cx="22082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9142413" y="3517150"/>
            <a:ext cx="20462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9142413" y="3517150"/>
            <a:ext cx="63007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2" presetClass="entr" presetSubtype="4" decel="10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4500"/>
                            </p:stCondLst>
                            <p:childTnLst>
                              <p:par>
                                <p:cTn id="63" presetID="2" presetClass="entr" presetSubtype="4" decel="10000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6000"/>
                            </p:stCondLst>
                            <p:childTnLst>
                              <p:par>
                                <p:cTn id="83" presetID="2" presetClass="entr" presetSubtype="4" decel="10000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3" grpId="0" animBg="1"/>
      <p:bldP spid="24"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6" y="1993150"/>
            <a:ext cx="3344415" cy="5760640"/>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4045352" y="1993150"/>
            <a:ext cx="3344415" cy="5760640"/>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4" hasCustomPrompt="1"/>
          </p:nvPr>
        </p:nvSpPr>
        <p:spPr>
          <a:xfrm>
            <a:off x="7467488" y="1993150"/>
            <a:ext cx="3344415" cy="5760640"/>
          </a:xfrm>
        </p:spPr>
        <p:txBody>
          <a:bodyPr/>
          <a:lstStyle>
            <a:lvl1pPr>
              <a:defRPr/>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10889624" y="1993150"/>
            <a:ext cx="3344415" cy="5760640"/>
          </a:xfrm>
        </p:spPr>
        <p:txBody>
          <a:bodyPr/>
          <a:lstStyle>
            <a:lvl1pPr>
              <a:defRPr/>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14311758" y="1993150"/>
            <a:ext cx="3344415" cy="5760640"/>
          </a:xfr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33" hasCustomPrompt="1"/>
          </p:nvPr>
        </p:nvSpPr>
        <p:spPr>
          <a:xfrm>
            <a:off x="1408776"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6" name="図プレースホルダー 14"/>
          <p:cNvSpPr>
            <a:spLocks noGrp="1"/>
          </p:cNvSpPr>
          <p:nvPr>
            <p:ph type="pic" sz="quarter" idx="34" hasCustomPrompt="1"/>
          </p:nvPr>
        </p:nvSpPr>
        <p:spPr>
          <a:xfrm>
            <a:off x="4830912"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7" name="図プレースホルダー 14"/>
          <p:cNvSpPr>
            <a:spLocks noGrp="1"/>
          </p:cNvSpPr>
          <p:nvPr>
            <p:ph type="pic" sz="quarter" idx="35" hasCustomPrompt="1"/>
          </p:nvPr>
        </p:nvSpPr>
        <p:spPr>
          <a:xfrm>
            <a:off x="825304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8" name="図プレースホルダー 14"/>
          <p:cNvSpPr>
            <a:spLocks noGrp="1"/>
          </p:cNvSpPr>
          <p:nvPr>
            <p:ph type="pic" sz="quarter" idx="36" hasCustomPrompt="1"/>
          </p:nvPr>
        </p:nvSpPr>
        <p:spPr>
          <a:xfrm>
            <a:off x="11675184"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9" name="図プレースホルダー 14"/>
          <p:cNvSpPr>
            <a:spLocks noGrp="1"/>
          </p:cNvSpPr>
          <p:nvPr>
            <p:ph type="pic" sz="quarter" idx="37" hasCustomPrompt="1"/>
          </p:nvPr>
        </p:nvSpPr>
        <p:spPr>
          <a:xfrm>
            <a:off x="1509731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98764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二等辺三角形 25"/>
          <p:cNvSpPr/>
          <p:nvPr userDrawn="1"/>
        </p:nvSpPr>
        <p:spPr>
          <a:xfrm>
            <a:off x="1456190" y="2173170"/>
            <a:ext cx="7883076" cy="6795755"/>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flipH="1">
            <a:off x="5397728" y="2173170"/>
            <a:ext cx="7869667" cy="1684455"/>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p:cNvSpPr/>
          <p:nvPr userDrawn="1"/>
        </p:nvSpPr>
        <p:spPr>
          <a:xfrm flipH="1">
            <a:off x="6398666" y="3905251"/>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p:cNvSpPr/>
          <p:nvPr userDrawn="1"/>
        </p:nvSpPr>
        <p:spPr>
          <a:xfrm flipH="1">
            <a:off x="7381102" y="55964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p:cNvSpPr/>
          <p:nvPr userDrawn="1"/>
        </p:nvSpPr>
        <p:spPr>
          <a:xfrm flipH="1">
            <a:off x="8359002" y="72855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16" hasCustomPrompt="1"/>
          </p:nvPr>
        </p:nvSpPr>
        <p:spPr>
          <a:xfrm>
            <a:off x="4140428" y="4787166"/>
            <a:ext cx="25146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7" hasCustomPrompt="1"/>
          </p:nvPr>
        </p:nvSpPr>
        <p:spPr>
          <a:xfrm>
            <a:off x="4730978" y="3103730"/>
            <a:ext cx="13335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WORD</a:t>
            </a:r>
            <a:endParaRPr lang="en-US" dirty="0"/>
          </a:p>
        </p:txBody>
      </p:sp>
      <p:sp>
        <p:nvSpPr>
          <p:cNvPr id="12" name="テキスト プレースホルダー 11"/>
          <p:cNvSpPr>
            <a:spLocks noGrp="1"/>
          </p:cNvSpPr>
          <p:nvPr>
            <p:ph type="body" sz="quarter" idx="18" hasCustomPrompt="1"/>
          </p:nvPr>
        </p:nvSpPr>
        <p:spPr>
          <a:xfrm>
            <a:off x="3012463" y="64656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3012463" y="82015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6577921" y="230818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7523026" y="401837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8548127" y="5683560"/>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9458241" y="7383882"/>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733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900"/>
                            </p:stCondLst>
                            <p:childTnLst>
                              <p:par>
                                <p:cTn id="21" presetID="22" presetClass="entr" presetSubtype="8"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650"/>
                            </p:stCondLst>
                            <p:childTnLst>
                              <p:par>
                                <p:cTn id="28" presetID="22" presetClass="entr" presetSubtype="8"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650"/>
                            </p:stCondLst>
                            <p:childTnLst>
                              <p:par>
                                <p:cTn id="35" presetID="22" presetClass="entr" presetSubtype="8" fill="hold" grpId="0" nodeType="after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650"/>
                            </p:stCondLst>
                            <p:childTnLst>
                              <p:par>
                                <p:cTn id="42" presetID="22" presetClass="entr" presetSubtype="8" fill="hold" grpId="0" nodeType="after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22" presetClass="entr" presetSubtype="8"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tmplLst>
          <p:tmpl>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1" y="4028745"/>
            <a:ext cx="10943406" cy="765083"/>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rot="9000000">
            <a:off x="6914248" y="5105537"/>
            <a:ext cx="4505265" cy="675997"/>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7383248" y="6083608"/>
            <a:ext cx="10903165" cy="7812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プレースホルダー 11"/>
          <p:cNvSpPr>
            <a:spLocks noGrp="1"/>
          </p:cNvSpPr>
          <p:nvPr>
            <p:ph type="body" sz="quarter" idx="24" hasCustomPrompt="1"/>
          </p:nvPr>
        </p:nvSpPr>
        <p:spPr>
          <a:xfrm>
            <a:off x="862287"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endParaRPr lang="en-US" dirty="0"/>
          </a:p>
        </p:txBody>
      </p:sp>
      <p:sp>
        <p:nvSpPr>
          <p:cNvPr id="9" name="テキスト プレースホルダー 11"/>
          <p:cNvSpPr>
            <a:spLocks noGrp="1"/>
          </p:cNvSpPr>
          <p:nvPr>
            <p:ph type="body" sz="quarter" idx="25" hasCustomPrompt="1"/>
          </p:nvPr>
        </p:nvSpPr>
        <p:spPr>
          <a:xfrm>
            <a:off x="3909559"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0" name="テキスト プレースホルダー 11"/>
          <p:cNvSpPr>
            <a:spLocks noGrp="1"/>
          </p:cNvSpPr>
          <p:nvPr>
            <p:ph type="body" sz="quarter" idx="26" hasCustomPrompt="1"/>
          </p:nvPr>
        </p:nvSpPr>
        <p:spPr>
          <a:xfrm>
            <a:off x="6956831"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1" name="テキスト プレースホルダー 11"/>
          <p:cNvSpPr>
            <a:spLocks noGrp="1"/>
          </p:cNvSpPr>
          <p:nvPr>
            <p:ph type="body" sz="quarter" idx="27" hasCustomPrompt="1"/>
          </p:nvPr>
        </p:nvSpPr>
        <p:spPr>
          <a:xfrm>
            <a:off x="8558142"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2" name="テキスト プレースホルダー 11"/>
          <p:cNvSpPr>
            <a:spLocks noGrp="1"/>
          </p:cNvSpPr>
          <p:nvPr>
            <p:ph type="body" sz="quarter" idx="28" hasCustomPrompt="1"/>
          </p:nvPr>
        </p:nvSpPr>
        <p:spPr>
          <a:xfrm>
            <a:off x="11605414"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3" name="テキスト プレースホルダー 11"/>
          <p:cNvSpPr>
            <a:spLocks noGrp="1"/>
          </p:cNvSpPr>
          <p:nvPr>
            <p:ph type="body" sz="quarter" idx="29" hasCustomPrompt="1"/>
          </p:nvPr>
        </p:nvSpPr>
        <p:spPr>
          <a:xfrm>
            <a:off x="14652686"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grpSp>
        <p:nvGrpSpPr>
          <p:cNvPr id="16" name="グループ化 15"/>
          <p:cNvGrpSpPr/>
          <p:nvPr userDrawn="1"/>
        </p:nvGrpSpPr>
        <p:grpSpPr>
          <a:xfrm>
            <a:off x="817281" y="2263180"/>
            <a:ext cx="2925325" cy="17067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プレースホルダー 11"/>
          <p:cNvSpPr>
            <a:spLocks noGrp="1"/>
          </p:cNvSpPr>
          <p:nvPr>
            <p:ph type="body" sz="quarter" idx="20" hasCustomPrompt="1"/>
          </p:nvPr>
        </p:nvSpPr>
        <p:spPr>
          <a:xfrm>
            <a:off x="907290" y="235319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18" name="グループ化 17"/>
          <p:cNvGrpSpPr/>
          <p:nvPr userDrawn="1"/>
        </p:nvGrpSpPr>
        <p:grpSpPr>
          <a:xfrm>
            <a:off x="3895006" y="2257255"/>
            <a:ext cx="2925325" cy="17067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11"/>
          <p:cNvSpPr>
            <a:spLocks noGrp="1"/>
          </p:cNvSpPr>
          <p:nvPr>
            <p:ph type="body" sz="quarter" idx="30" hasCustomPrompt="1"/>
          </p:nvPr>
        </p:nvSpPr>
        <p:spPr>
          <a:xfrm>
            <a:off x="3985015" y="234726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2" name="グループ化 21"/>
          <p:cNvGrpSpPr/>
          <p:nvPr userDrawn="1"/>
        </p:nvGrpSpPr>
        <p:grpSpPr>
          <a:xfrm>
            <a:off x="6972731" y="2266669"/>
            <a:ext cx="2925325" cy="17067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1"/>
          <p:cNvSpPr>
            <a:spLocks noGrp="1"/>
          </p:cNvSpPr>
          <p:nvPr>
            <p:ph type="body" sz="quarter" idx="31" hasCustomPrompt="1"/>
          </p:nvPr>
        </p:nvSpPr>
        <p:spPr>
          <a:xfrm>
            <a:off x="7062740" y="2356679"/>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6" name="グループ化 25"/>
          <p:cNvGrpSpPr/>
          <p:nvPr userDrawn="1"/>
        </p:nvGrpSpPr>
        <p:grpSpPr>
          <a:xfrm rot="10800000">
            <a:off x="8523371" y="6943700"/>
            <a:ext cx="2925325" cy="17067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テキスト プレースホルダー 11"/>
          <p:cNvSpPr>
            <a:spLocks noGrp="1"/>
          </p:cNvSpPr>
          <p:nvPr>
            <p:ph type="body" sz="quarter" idx="32" hasCustomPrompt="1"/>
          </p:nvPr>
        </p:nvSpPr>
        <p:spPr>
          <a:xfrm>
            <a:off x="8613380" y="725873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30" name="グループ化 29"/>
          <p:cNvGrpSpPr/>
          <p:nvPr userDrawn="1"/>
        </p:nvGrpSpPr>
        <p:grpSpPr>
          <a:xfrm rot="10800000">
            <a:off x="11601096" y="6937775"/>
            <a:ext cx="2925325" cy="17067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11"/>
          <p:cNvSpPr>
            <a:spLocks noGrp="1"/>
          </p:cNvSpPr>
          <p:nvPr>
            <p:ph type="body" sz="quarter" idx="33" hasCustomPrompt="1"/>
          </p:nvPr>
        </p:nvSpPr>
        <p:spPr>
          <a:xfrm>
            <a:off x="11691105" y="725281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34" name="グループ化 33"/>
          <p:cNvGrpSpPr/>
          <p:nvPr userDrawn="1"/>
        </p:nvGrpSpPr>
        <p:grpSpPr>
          <a:xfrm rot="10800000">
            <a:off x="14678821" y="6947189"/>
            <a:ext cx="2925325" cy="17067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プレースホルダー 11"/>
          <p:cNvSpPr>
            <a:spLocks noGrp="1"/>
          </p:cNvSpPr>
          <p:nvPr>
            <p:ph type="body" sz="quarter" idx="34" hasCustomPrompt="1"/>
          </p:nvPr>
        </p:nvSpPr>
        <p:spPr>
          <a:xfrm>
            <a:off x="14768830" y="7262224"/>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5" hasCustomPrompt="1"/>
          </p:nvPr>
        </p:nvSpPr>
        <p:spPr>
          <a:xfrm>
            <a:off x="743139" y="5844138"/>
            <a:ext cx="6229592" cy="2809752"/>
          </a:xfrm>
        </p:spPr>
        <p:txBody>
          <a:bodyPr anchor="b">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1010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50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1" decel="100000"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2" presetClass="entr" presetSubtype="8" decel="100000" fill="hold" grpId="0" nodeType="afterEffect">
                                  <p:stCondLst>
                                    <p:cond delay="50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1" decel="10000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ID="2" presetClass="entr" presetSubtype="2" decel="100000" fill="hold" grpId="0" nodeType="afterEffect">
                                  <p:stCondLst>
                                    <p:cond delay="500"/>
                                  </p:stCondLst>
                                  <p:childTnLst>
                                    <p:set>
                                      <p:cBhvr>
                                        <p:cTn id="57" dur="1" fill="hold">
                                          <p:stCondLst>
                                            <p:cond delay="0"/>
                                          </p:stCondLst>
                                        </p:cTn>
                                        <p:tgtEl>
                                          <p:spTgt spid="11">
                                            <p:txEl>
                                              <p:pRg st="0" end="0"/>
                                            </p:txEl>
                                          </p:spTgt>
                                        </p:tgtEl>
                                        <p:attrNameLst>
                                          <p:attrName>style.visibility</p:attrName>
                                        </p:attrNameLst>
                                      </p:cBhvr>
                                      <p:to>
                                        <p:strVal val="visible"/>
                                      </p:to>
                                    </p:set>
                                    <p:anim calcmode="lin" valueType="num">
                                      <p:cBhvr additive="base">
                                        <p:cTn id="58"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1">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5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2" decel="100000" fill="hold" grpId="0" nodeType="afterEffect">
                                  <p:stCondLst>
                                    <p:cond delay="500"/>
                                  </p:stCondLst>
                                  <p:childTnLst>
                                    <p:set>
                                      <p:cBhvr>
                                        <p:cTn id="70" dur="1" fill="hold">
                                          <p:stCondLst>
                                            <p:cond delay="0"/>
                                          </p:stCondLst>
                                        </p:cTn>
                                        <p:tgtEl>
                                          <p:spTgt spid="12">
                                            <p:txEl>
                                              <p:pRg st="0" end="0"/>
                                            </p:txEl>
                                          </p:spTgt>
                                        </p:tgtEl>
                                        <p:attrNameLst>
                                          <p:attrName>style.visibility</p:attrName>
                                        </p:attrNameLst>
                                      </p:cBhvr>
                                      <p:to>
                                        <p:strVal val="visible"/>
                                      </p:to>
                                    </p:set>
                                    <p:anim calcmode="lin" valueType="num">
                                      <p:cBhvr additive="base">
                                        <p:cTn id="7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2" decel="100000" fill="hold" grpId="0" nodeType="afterEffect">
                                  <p:stCondLst>
                                    <p:cond delay="50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ppt_y"/>
                                          </p:val>
                                        </p:tav>
                                        <p:tav tm="100000">
                                          <p:val>
                                            <p:strVal val="#ppt_y"/>
                                          </p:val>
                                        </p:tav>
                                      </p:tavLst>
                                    </p:anim>
                                  </p:childTnLst>
                                </p:cTn>
                              </p:par>
                              <p:par>
                                <p:cTn id="86" presetID="2" presetClass="entr" presetSubtype="4" decel="100000"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50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fill="hold"/>
                                        <p:tgtEl>
                                          <p:spTgt spid="37"/>
                                        </p:tgtEl>
                                        <p:attrNameLst>
                                          <p:attrName>ppt_x</p:attrName>
                                        </p:attrNameLst>
                                      </p:cBhvr>
                                      <p:tavLst>
                                        <p:tav tm="0">
                                          <p:val>
                                            <p:strVal val="#ppt_x"/>
                                          </p:val>
                                        </p:tav>
                                        <p:tav tm="100000">
                                          <p:val>
                                            <p:strVal val="#ppt_x"/>
                                          </p:val>
                                        </p:tav>
                                      </p:tavLst>
                                    </p:anim>
                                    <p:anim calcmode="lin" valueType="num">
                                      <p:cBhvr additive="base">
                                        <p:cTn id="93" dur="500" fill="hold"/>
                                        <p:tgtEl>
                                          <p:spTgt spid="37"/>
                                        </p:tgtEl>
                                        <p:attrNameLst>
                                          <p:attrName>ppt_y</p:attrName>
                                        </p:attrNameLst>
                                      </p:cBhvr>
                                      <p:tavLst>
                                        <p:tav tm="0">
                                          <p:val>
                                            <p:strVal val="1+#ppt_h/2"/>
                                          </p:val>
                                        </p:tav>
                                        <p:tav tm="100000">
                                          <p:val>
                                            <p:strVal val="#ppt_y"/>
                                          </p:val>
                                        </p:tav>
                                      </p:tavLst>
                                    </p:anim>
                                  </p:childTnLst>
                                </p:cTn>
                              </p:par>
                            </p:childTnLst>
                          </p:cTn>
                        </p:par>
                        <p:par>
                          <p:cTn id="94" fill="hold">
                            <p:stCondLst>
                              <p:cond delay="7000"/>
                            </p:stCondLst>
                            <p:childTnLst>
                              <p:par>
                                <p:cTn id="95" presetID="10" presetClass="entr" presetSubtype="0" fill="hold" grpId="0" nodeType="afterEffect">
                                  <p:stCondLst>
                                    <p:cond delay="500"/>
                                  </p:stCondLst>
                                  <p:childTnLst>
                                    <p:set>
                                      <p:cBhvr>
                                        <p:cTn id="96" dur="1" fill="hold">
                                          <p:stCondLst>
                                            <p:cond delay="0"/>
                                          </p:stCondLst>
                                        </p:cTn>
                                        <p:tgtEl>
                                          <p:spTgt spid="38">
                                            <p:txEl>
                                              <p:pRg st="0" end="0"/>
                                            </p:txEl>
                                          </p:spTgt>
                                        </p:tgtEl>
                                        <p:attrNameLst>
                                          <p:attrName>style.visibility</p:attrName>
                                        </p:attrNameLst>
                                      </p:cBhvr>
                                      <p:to>
                                        <p:strVal val="visible"/>
                                      </p:to>
                                    </p:set>
                                    <p:animEffect transition="in" filter="fade">
                                      <p:cBhvr>
                                        <p:cTn id="97"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5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1"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10" presetClass="entr" presetSubtype="0" fill="hold" nodeType="after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4" y="1993150"/>
            <a:ext cx="4212000" cy="5760640"/>
          </a:xfr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0" name="図プレースホルダー 5"/>
          <p:cNvSpPr>
            <a:spLocks noGrp="1"/>
          </p:cNvSpPr>
          <p:nvPr>
            <p:ph type="pic" sz="quarter" idx="33" hasCustomPrompt="1"/>
          </p:nvPr>
        </p:nvSpPr>
        <p:spPr>
          <a:xfrm>
            <a:off x="4894526" y="1993150"/>
            <a:ext cx="4212000" cy="5760640"/>
          </a:xfrm>
        </p:spPr>
        <p:txBody>
          <a:bodyPr/>
          <a:lstStyle>
            <a:lvl1pPr>
              <a:defRPr/>
            </a:lvl1pPr>
          </a:lstStyle>
          <a:p>
            <a:r>
              <a:rPr kumimoji="1" lang="en-US" altLang="ja-JP" dirty="0"/>
              <a:t>Add an image</a:t>
            </a:r>
            <a:endParaRPr kumimoji="1" lang="ja-JP" altLang="en-US" dirty="0"/>
          </a:p>
        </p:txBody>
      </p:sp>
      <p:sp>
        <p:nvSpPr>
          <p:cNvPr id="21" name="図プレースホルダー 5"/>
          <p:cNvSpPr>
            <a:spLocks noGrp="1"/>
          </p:cNvSpPr>
          <p:nvPr>
            <p:ph type="pic" sz="quarter" idx="34" hasCustomPrompt="1"/>
          </p:nvPr>
        </p:nvSpPr>
        <p:spPr>
          <a:xfrm>
            <a:off x="9165838" y="1993150"/>
            <a:ext cx="4212000" cy="5760640"/>
          </a:xfrm>
        </p:spPr>
        <p:txBody>
          <a:bodyPr/>
          <a:lstStyle>
            <a:lvl1pPr>
              <a:defRPr/>
            </a:lvl1pPr>
          </a:lstStyle>
          <a:p>
            <a:r>
              <a:rPr kumimoji="1" lang="en-US" altLang="ja-JP" dirty="0"/>
              <a:t>Add an image</a:t>
            </a:r>
            <a:endParaRPr kumimoji="1" lang="ja-JP" altLang="en-US" dirty="0"/>
          </a:p>
        </p:txBody>
      </p:sp>
      <p:sp>
        <p:nvSpPr>
          <p:cNvPr id="22" name="図プレースホルダー 5"/>
          <p:cNvSpPr>
            <a:spLocks noGrp="1"/>
          </p:cNvSpPr>
          <p:nvPr>
            <p:ph type="pic" sz="quarter" idx="35" hasCustomPrompt="1"/>
          </p:nvPr>
        </p:nvSpPr>
        <p:spPr>
          <a:xfrm>
            <a:off x="13437151" y="1993150"/>
            <a:ext cx="4212000" cy="5760640"/>
          </a:xfrm>
        </p:spPr>
        <p:txBody>
          <a:bodyPr/>
          <a:lstStyle>
            <a:lvl1pPr>
              <a:defRPr/>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36" hasCustomPrompt="1"/>
          </p:nvPr>
        </p:nvSpPr>
        <p:spPr>
          <a:xfrm>
            <a:off x="623214" y="6403641"/>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3" name="テキスト プレースホルダー 11"/>
          <p:cNvSpPr>
            <a:spLocks noGrp="1"/>
          </p:cNvSpPr>
          <p:nvPr>
            <p:ph type="body" sz="quarter" idx="37" hasCustomPrompt="1"/>
          </p:nvPr>
        </p:nvSpPr>
        <p:spPr>
          <a:xfrm>
            <a:off x="623214" y="5818575"/>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4" name="テキスト プレースホルダー 11"/>
          <p:cNvSpPr>
            <a:spLocks noGrp="1"/>
          </p:cNvSpPr>
          <p:nvPr>
            <p:ph type="body" sz="quarter" idx="38" hasCustomPrompt="1"/>
          </p:nvPr>
        </p:nvSpPr>
        <p:spPr>
          <a:xfrm>
            <a:off x="4894526" y="640364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5" name="テキスト プレースホルダー 11"/>
          <p:cNvSpPr>
            <a:spLocks noGrp="1"/>
          </p:cNvSpPr>
          <p:nvPr>
            <p:ph type="body" sz="quarter" idx="39" hasCustomPrompt="1"/>
          </p:nvPr>
        </p:nvSpPr>
        <p:spPr>
          <a:xfrm>
            <a:off x="4894526" y="581857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40" hasCustomPrompt="1"/>
          </p:nvPr>
        </p:nvSpPr>
        <p:spPr>
          <a:xfrm>
            <a:off x="9165838" y="640408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7" name="テキスト プレースホルダー 11"/>
          <p:cNvSpPr>
            <a:spLocks noGrp="1"/>
          </p:cNvSpPr>
          <p:nvPr>
            <p:ph type="body" sz="quarter" idx="41" hasCustomPrompt="1"/>
          </p:nvPr>
        </p:nvSpPr>
        <p:spPr>
          <a:xfrm>
            <a:off x="9165838" y="581901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8" name="テキスト プレースホルダー 11"/>
          <p:cNvSpPr>
            <a:spLocks noGrp="1"/>
          </p:cNvSpPr>
          <p:nvPr>
            <p:ph type="body" sz="quarter" idx="42" hasCustomPrompt="1"/>
          </p:nvPr>
        </p:nvSpPr>
        <p:spPr>
          <a:xfrm>
            <a:off x="13437151" y="6404079"/>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9" name="テキスト プレースホルダー 11"/>
          <p:cNvSpPr>
            <a:spLocks noGrp="1"/>
          </p:cNvSpPr>
          <p:nvPr>
            <p:ph type="body" sz="quarter" idx="43" hasCustomPrompt="1"/>
          </p:nvPr>
        </p:nvSpPr>
        <p:spPr>
          <a:xfrm>
            <a:off x="13437151" y="5819013"/>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58181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250"/>
                            </p:stCondLst>
                            <p:childTnLst>
                              <p:par>
                                <p:cTn id="27" presetID="10" presetClass="entr" presetSubtype="0" fill="hold" grpId="0" nodeType="after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500"/>
                            </p:stCondLst>
                            <p:childTnLst>
                              <p:par>
                                <p:cTn id="38" presetID="10" presetClass="entr" presetSubtype="0" fill="hold" grpId="0" nodeType="after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750"/>
                            </p:stCondLst>
                            <p:childTnLst>
                              <p:par>
                                <p:cTn id="49" presetID="2" presetClass="entr" presetSubtype="4" decel="100000" fill="hold" grpId="0" nodeType="after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4"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20" grpId="0"/>
      <p:bldP spid="21" grpId="0"/>
      <p:bldP spid="22" grpId="0"/>
      <p:bldP spid="12" grpId="0"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animBg="1">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72276"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7" name="図プレースホルダー 7"/>
          <p:cNvSpPr>
            <a:spLocks noGrp="1"/>
          </p:cNvSpPr>
          <p:nvPr>
            <p:ph type="pic" sz="quarter" idx="18" hasCustomPrompt="1"/>
          </p:nvPr>
        </p:nvSpPr>
        <p:spPr>
          <a:xfrm>
            <a:off x="2707556" y="4783525"/>
            <a:ext cx="2070165" cy="2070165"/>
          </a:xfrm>
        </p:spPr>
        <p:txBody>
          <a:bodyPr>
            <a:normAutofit/>
          </a:bodyPr>
          <a:lstStyle>
            <a:lvl1pPr>
              <a:defRPr sz="1600"/>
            </a:lvl1pPr>
          </a:lstStyle>
          <a:p>
            <a:r>
              <a:rPr kumimoji="1" lang="en-US" altLang="ja-JP" dirty="0"/>
              <a:t>ICON</a:t>
            </a:r>
            <a:endParaRPr kumimoji="1" lang="ja-JP" altLang="en-US" dirty="0"/>
          </a:p>
        </p:txBody>
      </p:sp>
      <p:sp>
        <p:nvSpPr>
          <p:cNvPr id="8" name="タイトル 1"/>
          <p:cNvSpPr>
            <a:spLocks noGrp="1"/>
          </p:cNvSpPr>
          <p:nvPr>
            <p:ph type="ctrTitle" hasCustomPrompt="1"/>
          </p:nvPr>
        </p:nvSpPr>
        <p:spPr>
          <a:xfrm>
            <a:off x="907291"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39137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6">
                                            <p:bg/>
                                          </p:spTgt>
                                        </p:tgtEl>
                                        <p:attrNameLst>
                                          <p:attrName>style.visibility</p:attrName>
                                        </p:attrNameLst>
                                      </p:cBhvr>
                                      <p:to>
                                        <p:strVal val="visible"/>
                                      </p:to>
                                    </p:set>
                                    <p:animEffect transition="in" filter="randombar(horizontal)">
                                      <p:cBhvr>
                                        <p:cTn id="17" dur="500"/>
                                        <p:tgtEl>
                                          <p:spTgt spid="6">
                                            <p:bg/>
                                          </p:spTgt>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animBg="1">
        <p:tmplLst>
          <p:tmpl>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7" grpId="0"/>
      <p:bldP spid="8"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6262886" y="2579009"/>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3"/>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12158541" y="2660883"/>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12158541" y="6683108"/>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12158541" y="5946248"/>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637261" y="3411794"/>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637261" y="2674934"/>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637261" y="6697159"/>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637261" y="5960299"/>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39" hasCustomPrompt="1"/>
          </p:nvPr>
        </p:nvSpPr>
        <p:spPr>
          <a:xfrm>
            <a:off x="6982966" y="5008485"/>
            <a:ext cx="4275474" cy="773203"/>
          </a:xfrm>
        </p:spPr>
        <p:txBody>
          <a:bodyPr anchor="ctr">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27" name="円/楕円 26"/>
          <p:cNvSpPr/>
          <p:nvPr userDrawn="1"/>
        </p:nvSpPr>
        <p:spPr>
          <a:xfrm>
            <a:off x="10444030"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7"/>
          <p:cNvSpPr>
            <a:spLocks noGrp="1"/>
          </p:cNvSpPr>
          <p:nvPr>
            <p:ph type="pic" sz="quarter" idx="17" hasCustomPrompt="1"/>
          </p:nvPr>
        </p:nvSpPr>
        <p:spPr>
          <a:xfrm>
            <a:off x="10793062" y="3478952"/>
            <a:ext cx="684364" cy="684364"/>
          </a:xfrm>
        </p:spPr>
        <p:txBody>
          <a:bodyPr>
            <a:normAutofit/>
          </a:bodyPr>
          <a:lstStyle>
            <a:lvl1pPr>
              <a:defRPr sz="1600"/>
            </a:lvl1pPr>
          </a:lstStyle>
          <a:p>
            <a:r>
              <a:rPr kumimoji="1" lang="en-US" altLang="ja-JP" dirty="0"/>
              <a:t>ICON</a:t>
            </a:r>
            <a:endParaRPr kumimoji="1" lang="ja-JP" altLang="en-US" dirty="0"/>
          </a:p>
        </p:txBody>
      </p:sp>
      <p:sp>
        <p:nvSpPr>
          <p:cNvPr id="28" name="円/楕円 27"/>
          <p:cNvSpPr/>
          <p:nvPr userDrawn="1"/>
        </p:nvSpPr>
        <p:spPr>
          <a:xfrm>
            <a:off x="10448351"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図プレースホルダー 7"/>
          <p:cNvSpPr>
            <a:spLocks noGrp="1"/>
          </p:cNvSpPr>
          <p:nvPr>
            <p:ph type="pic" sz="quarter" idx="40" hasCustomPrompt="1"/>
          </p:nvPr>
        </p:nvSpPr>
        <p:spPr>
          <a:xfrm>
            <a:off x="10797383" y="6844401"/>
            <a:ext cx="684364" cy="684364"/>
          </a:xfrm>
        </p:spPr>
        <p:txBody>
          <a:bodyPr>
            <a:normAutofit/>
          </a:bodyPr>
          <a:lstStyle>
            <a:lvl1pPr>
              <a:defRPr sz="1600"/>
            </a:lvl1pPr>
          </a:lstStyle>
          <a:p>
            <a:r>
              <a:rPr kumimoji="1" lang="en-US" altLang="ja-JP" dirty="0"/>
              <a:t>ICON</a:t>
            </a:r>
            <a:endParaRPr kumimoji="1" lang="ja-JP" altLang="en-US" dirty="0"/>
          </a:p>
        </p:txBody>
      </p:sp>
      <p:sp>
        <p:nvSpPr>
          <p:cNvPr id="30" name="円/楕円 29"/>
          <p:cNvSpPr/>
          <p:nvPr userDrawn="1"/>
        </p:nvSpPr>
        <p:spPr>
          <a:xfrm>
            <a:off x="6543924"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41" hasCustomPrompt="1"/>
          </p:nvPr>
        </p:nvSpPr>
        <p:spPr>
          <a:xfrm>
            <a:off x="6892956" y="6844401"/>
            <a:ext cx="684364" cy="684364"/>
          </a:xfrm>
        </p:spPr>
        <p:txBody>
          <a:bodyPr>
            <a:normAutofit/>
          </a:bodyPr>
          <a:lstStyle>
            <a:lvl1pPr>
              <a:defRPr sz="1600"/>
            </a:lvl1pPr>
          </a:lstStyle>
          <a:p>
            <a:r>
              <a:rPr kumimoji="1" lang="en-US" altLang="ja-JP" dirty="0"/>
              <a:t>ICON</a:t>
            </a:r>
            <a:endParaRPr kumimoji="1" lang="ja-JP" altLang="en-US" dirty="0"/>
          </a:p>
        </p:txBody>
      </p:sp>
      <p:sp>
        <p:nvSpPr>
          <p:cNvPr id="32" name="円/楕円 31"/>
          <p:cNvSpPr/>
          <p:nvPr userDrawn="1"/>
        </p:nvSpPr>
        <p:spPr>
          <a:xfrm>
            <a:off x="6543924"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42" hasCustomPrompt="1"/>
          </p:nvPr>
        </p:nvSpPr>
        <p:spPr>
          <a:xfrm>
            <a:off x="6892956" y="3478952"/>
            <a:ext cx="684364" cy="684364"/>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40881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750"/>
                            </p:stCondLst>
                            <p:childTnLst>
                              <p:par>
                                <p:cTn id="30" presetID="22" presetClass="entr" presetSubtype="1" fill="hold" grpId="0" nodeType="after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22" presetClass="entr" presetSubtype="4" fill="hold" grpId="0" nodeType="after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5250"/>
                            </p:stCondLst>
                            <p:childTnLst>
                              <p:par>
                                <p:cTn id="64" presetID="22" presetClass="entr" presetSubtype="4" fill="hold" grpId="0" nodeType="afterEffect">
                                  <p:stCondLst>
                                    <p:cond delay="25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10" grpId="0"/>
      <p:bldP spid="28" grpId="0" animBg="1"/>
      <p:bldP spid="29" grpId="0"/>
      <p:bldP spid="30" grpId="0" animBg="1"/>
      <p:bldP spid="31" grpId="0"/>
      <p:bldP spid="32" grpId="0" animBg="1"/>
      <p:bldP spid="33"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6857758" y="5484220"/>
            <a:ext cx="2245748" cy="2253696"/>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a:t> </a:t>
            </a:r>
            <a:endParaRPr kumimoji="1" lang="ja-JP" altLang="en-US" dirty="0"/>
          </a:p>
        </p:txBody>
      </p:sp>
      <p:sp>
        <p:nvSpPr>
          <p:cNvPr id="45" name="図プレースホルダー 44"/>
          <p:cNvSpPr>
            <a:spLocks noGrp="1"/>
          </p:cNvSpPr>
          <p:nvPr>
            <p:ph type="pic" sz="quarter" idx="41" hasCustomPrompt="1"/>
          </p:nvPr>
        </p:nvSpPr>
        <p:spPr>
          <a:xfrm>
            <a:off x="9161994" y="5484548"/>
            <a:ext cx="2253696" cy="2245748"/>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a:t> </a:t>
            </a:r>
            <a:endParaRPr kumimoji="1" lang="ja-JP" altLang="en-US" dirty="0"/>
          </a:p>
        </p:txBody>
      </p:sp>
      <p:sp>
        <p:nvSpPr>
          <p:cNvPr id="43" name="図プレースホルダー 42"/>
          <p:cNvSpPr>
            <a:spLocks noGrp="1"/>
          </p:cNvSpPr>
          <p:nvPr>
            <p:ph type="pic" sz="quarter" idx="40" hasCustomPrompt="1"/>
          </p:nvPr>
        </p:nvSpPr>
        <p:spPr>
          <a:xfrm>
            <a:off x="9162322" y="3181184"/>
            <a:ext cx="2245748" cy="2253696"/>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a:t> </a:t>
            </a:r>
            <a:endParaRPr kumimoji="1" lang="ja-JP" altLang="en-US" dirty="0"/>
          </a:p>
        </p:txBody>
      </p:sp>
      <p:sp>
        <p:nvSpPr>
          <p:cNvPr id="41" name="図プレースホルダー 40"/>
          <p:cNvSpPr>
            <a:spLocks noGrp="1"/>
          </p:cNvSpPr>
          <p:nvPr>
            <p:ph type="pic" sz="quarter" idx="39" hasCustomPrompt="1"/>
          </p:nvPr>
        </p:nvSpPr>
        <p:spPr>
          <a:xfrm>
            <a:off x="6858001" y="3189132"/>
            <a:ext cx="2253696" cy="2245748"/>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6263526" y="2579009"/>
            <a:ext cx="5760000" cy="576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2"/>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12158541" y="2384854"/>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12158541" y="6683107"/>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12158541" y="5670219"/>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637261" y="3411793"/>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637261" y="2398905"/>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637261" y="6697158"/>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637261" y="5684270"/>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3958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250"/>
                            </p:stCondLst>
                            <p:childTnLst>
                              <p:par>
                                <p:cTn id="37" presetID="22" presetClass="entr" presetSubtype="4" fill="hold" grpId="0" nodeType="after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25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4500"/>
                            </p:stCondLst>
                            <p:childTnLst>
                              <p:par>
                                <p:cTn id="51" presetID="22" presetClass="entr" presetSubtype="4" fill="hold" grpId="0" nodeType="afterEffect">
                                  <p:stCondLst>
                                    <p:cond delay="25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25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p:bldP spid="43" grpId="0"/>
      <p:bldP spid="41" grpId="0"/>
      <p:bldP spid="5" grpId="0" animBg="1"/>
      <p:bldP spid="6" grpId="0" animBg="1"/>
      <p:bldP spid="7" grpId="0" animBg="1"/>
      <p:bldP spid="8" grpId="0" animBg="1"/>
      <p:bldP spid="9" grpId="0" animBg="1"/>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山形 4"/>
          <p:cNvSpPr/>
          <p:nvPr userDrawn="1"/>
        </p:nvSpPr>
        <p:spPr>
          <a:xfrm>
            <a:off x="6604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a:off x="403542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a:off x="741045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78547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41605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楕円 9"/>
          <p:cNvSpPr/>
          <p:nvPr userDrawn="1"/>
        </p:nvSpPr>
        <p:spPr>
          <a:xfrm>
            <a:off x="17506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7"/>
          <p:cNvSpPr>
            <a:spLocks noGrp="1"/>
          </p:cNvSpPr>
          <p:nvPr>
            <p:ph type="pic" sz="quarter" idx="42" hasCustomPrompt="1"/>
          </p:nvPr>
        </p:nvSpPr>
        <p:spPr>
          <a:xfrm>
            <a:off x="2099657"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5092756"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43" hasCustomPrompt="1"/>
          </p:nvPr>
        </p:nvSpPr>
        <p:spPr>
          <a:xfrm>
            <a:off x="5441788"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4" name="円/楕円 13"/>
          <p:cNvSpPr/>
          <p:nvPr userDrawn="1"/>
        </p:nvSpPr>
        <p:spPr>
          <a:xfrm>
            <a:off x="8467338"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7"/>
          <p:cNvSpPr>
            <a:spLocks noGrp="1"/>
          </p:cNvSpPr>
          <p:nvPr>
            <p:ph type="pic" sz="quarter" idx="44" hasCustomPrompt="1"/>
          </p:nvPr>
        </p:nvSpPr>
        <p:spPr>
          <a:xfrm>
            <a:off x="8816370"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6" name="円/楕円 15"/>
          <p:cNvSpPr/>
          <p:nvPr userDrawn="1"/>
        </p:nvSpPr>
        <p:spPr>
          <a:xfrm>
            <a:off x="11875700"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図プレースホルダー 7"/>
          <p:cNvSpPr>
            <a:spLocks noGrp="1"/>
          </p:cNvSpPr>
          <p:nvPr>
            <p:ph type="pic" sz="quarter" idx="45" hasCustomPrompt="1"/>
          </p:nvPr>
        </p:nvSpPr>
        <p:spPr>
          <a:xfrm>
            <a:off x="12224732"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8" name="円/楕円 17"/>
          <p:cNvSpPr/>
          <p:nvPr userDrawn="1"/>
        </p:nvSpPr>
        <p:spPr>
          <a:xfrm>
            <a:off x="152507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7"/>
          <p:cNvSpPr>
            <a:spLocks noGrp="1"/>
          </p:cNvSpPr>
          <p:nvPr>
            <p:ph type="pic" sz="quarter" idx="46" hasCustomPrompt="1"/>
          </p:nvPr>
        </p:nvSpPr>
        <p:spPr>
          <a:xfrm>
            <a:off x="15599757"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6" hasCustomPrompt="1"/>
          </p:nvPr>
        </p:nvSpPr>
        <p:spPr>
          <a:xfrm>
            <a:off x="81728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47" hasCustomPrompt="1"/>
          </p:nvPr>
        </p:nvSpPr>
        <p:spPr>
          <a:xfrm>
            <a:off x="414765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48" hasCustomPrompt="1"/>
          </p:nvPr>
        </p:nvSpPr>
        <p:spPr>
          <a:xfrm>
            <a:off x="752302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49" hasCustomPrompt="1"/>
          </p:nvPr>
        </p:nvSpPr>
        <p:spPr>
          <a:xfrm>
            <a:off x="1085339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50" hasCustomPrompt="1"/>
          </p:nvPr>
        </p:nvSpPr>
        <p:spPr>
          <a:xfrm>
            <a:off x="14305620"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35" hasCustomPrompt="1"/>
          </p:nvPr>
        </p:nvSpPr>
        <p:spPr>
          <a:xfrm>
            <a:off x="8172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51" hasCustomPrompt="1"/>
          </p:nvPr>
        </p:nvSpPr>
        <p:spPr>
          <a:xfrm>
            <a:off x="419265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52" hasCustomPrompt="1"/>
          </p:nvPr>
        </p:nvSpPr>
        <p:spPr>
          <a:xfrm>
            <a:off x="756803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53" hasCustomPrompt="1"/>
          </p:nvPr>
        </p:nvSpPr>
        <p:spPr>
          <a:xfrm>
            <a:off x="1094340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54" hasCustomPrompt="1"/>
          </p:nvPr>
        </p:nvSpPr>
        <p:spPr>
          <a:xfrm>
            <a:off x="143187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443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22" presetClass="entr" presetSubtype="8" fill="hold" grpId="0" nodeType="afterEffect">
                                  <p:stCondLst>
                                    <p:cond delay="25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25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0-#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2" presetClass="entr" presetSubtype="8"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 presetClass="entr" presetSubtype="1" decel="10000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0-#ppt_h/2"/>
                                          </p:val>
                                        </p:tav>
                                        <p:tav tm="100000">
                                          <p:val>
                                            <p:strVal val="#ppt_y"/>
                                          </p:val>
                                        </p:tav>
                                      </p:tavLst>
                                    </p:anim>
                                  </p:childTnLst>
                                </p:cTn>
                              </p:par>
                              <p:par>
                                <p:cTn id="95" presetID="2" presetClass="entr" presetSubtype="4" decel="10000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p:tmplLst>
          <p:tmpl>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2" hasCustomPrompt="1"/>
          </p:nvPr>
        </p:nvSpPr>
        <p:spPr>
          <a:xfrm>
            <a:off x="-794" y="1903140"/>
            <a:ext cx="18286413" cy="4545506"/>
          </a:xfrm>
        </p:spPr>
        <p:txBody>
          <a:bodyPr/>
          <a:lstStyle>
            <a:lvl1pPr>
              <a:defRPr baseline="0"/>
            </a:lvl1pPr>
          </a:lstStyle>
          <a:p>
            <a:r>
              <a:rPr kumimoji="1" lang="en-US" altLang="ja-JP" dirty="0"/>
              <a:t>Add an image</a:t>
            </a:r>
            <a:endParaRPr kumimoji="1" lang="ja-JP" altLang="en-US" dirty="0"/>
          </a:p>
        </p:txBody>
      </p:sp>
      <p:sp>
        <p:nvSpPr>
          <p:cNvPr id="10" name="テキスト プレースホルダー 9"/>
          <p:cNvSpPr>
            <a:spLocks noGrp="1"/>
          </p:cNvSpPr>
          <p:nvPr>
            <p:ph type="body" sz="quarter" idx="13" hasCustomPrompt="1"/>
          </p:nvPr>
        </p:nvSpPr>
        <p:spPr>
          <a:xfrm>
            <a:off x="9142413" y="1903413"/>
            <a:ext cx="9144000" cy="4545012"/>
          </a:xfrm>
          <a:solidFill>
            <a:schemeClr val="tx2">
              <a:alpha val="80000"/>
            </a:schemeClr>
          </a:solidFill>
        </p:spPr>
        <p:txBody>
          <a:bodyPr/>
          <a:lstStyle>
            <a:lvl1pPr>
              <a:defRPr baseline="0"/>
            </a:lvl1pPr>
          </a:lstStyle>
          <a:p>
            <a:pPr lvl="0"/>
            <a:r>
              <a:rPr kumimoji="1" lang="en-US" altLang="ja-JP" dirty="0"/>
              <a:t> </a:t>
            </a:r>
            <a:endParaRPr kumimoji="1" lang="ja-JP" altLang="en-US" dirty="0"/>
          </a:p>
        </p:txBody>
      </p:sp>
      <p:sp>
        <p:nvSpPr>
          <p:cNvPr id="11"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9323226" y="2083160"/>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14" name="テキスト プレースホルダー 9"/>
          <p:cNvSpPr>
            <a:spLocks noGrp="1"/>
          </p:cNvSpPr>
          <p:nvPr>
            <p:ph type="body" sz="quarter" idx="19" hasCustomPrompt="1"/>
          </p:nvPr>
        </p:nvSpPr>
        <p:spPr>
          <a:xfrm>
            <a:off x="10268331" y="2199732"/>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20" hasCustomPrompt="1"/>
          </p:nvPr>
        </p:nvSpPr>
        <p:spPr>
          <a:xfrm>
            <a:off x="10403346" y="2173170"/>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1" hasCustomPrompt="1"/>
          </p:nvPr>
        </p:nvSpPr>
        <p:spPr>
          <a:xfrm>
            <a:off x="9323226" y="3091713"/>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17" name="テキスト プレースホルダー 9"/>
          <p:cNvSpPr>
            <a:spLocks noGrp="1"/>
          </p:cNvSpPr>
          <p:nvPr>
            <p:ph type="body" sz="quarter" idx="22" hasCustomPrompt="1"/>
          </p:nvPr>
        </p:nvSpPr>
        <p:spPr>
          <a:xfrm>
            <a:off x="10268331" y="3208285"/>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8" name="テキスト プレースホルダー 11"/>
          <p:cNvSpPr>
            <a:spLocks noGrp="1"/>
          </p:cNvSpPr>
          <p:nvPr>
            <p:ph type="body" sz="quarter" idx="23" hasCustomPrompt="1"/>
          </p:nvPr>
        </p:nvSpPr>
        <p:spPr>
          <a:xfrm>
            <a:off x="10403346" y="3181723"/>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4" hasCustomPrompt="1"/>
          </p:nvPr>
        </p:nvSpPr>
        <p:spPr>
          <a:xfrm>
            <a:off x="9323226" y="410838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20" name="テキスト プレースホルダー 9"/>
          <p:cNvSpPr>
            <a:spLocks noGrp="1"/>
          </p:cNvSpPr>
          <p:nvPr>
            <p:ph type="body" sz="quarter" idx="25" hasCustomPrompt="1"/>
          </p:nvPr>
        </p:nvSpPr>
        <p:spPr>
          <a:xfrm>
            <a:off x="10268331" y="4224957"/>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1" name="テキスト プレースホルダー 11"/>
          <p:cNvSpPr>
            <a:spLocks noGrp="1"/>
          </p:cNvSpPr>
          <p:nvPr>
            <p:ph type="body" sz="quarter" idx="26" hasCustomPrompt="1"/>
          </p:nvPr>
        </p:nvSpPr>
        <p:spPr>
          <a:xfrm>
            <a:off x="10403346" y="419839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7" hasCustomPrompt="1"/>
          </p:nvPr>
        </p:nvSpPr>
        <p:spPr>
          <a:xfrm>
            <a:off x="9323226" y="509849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23" name="テキスト プレースホルダー 9"/>
          <p:cNvSpPr>
            <a:spLocks noGrp="1"/>
          </p:cNvSpPr>
          <p:nvPr>
            <p:ph type="body" sz="quarter" idx="28" hasCustomPrompt="1"/>
          </p:nvPr>
        </p:nvSpPr>
        <p:spPr>
          <a:xfrm>
            <a:off x="10268331" y="5215067"/>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4" name="テキスト プレースホルダー 11"/>
          <p:cNvSpPr>
            <a:spLocks noGrp="1"/>
          </p:cNvSpPr>
          <p:nvPr>
            <p:ph type="body" sz="quarter" idx="29" hasCustomPrompt="1"/>
          </p:nvPr>
        </p:nvSpPr>
        <p:spPr>
          <a:xfrm>
            <a:off x="10403346" y="518850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6688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250"/>
                            </p:stCondLst>
                            <p:childTnLst>
                              <p:par>
                                <p:cTn id="43" presetID="10" presetClass="entr" presetSubtype="0" fill="hold" grpId="0" nodeType="afterEffect">
                                  <p:stCondLst>
                                    <p:cond delay="25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000"/>
                            </p:stCondLst>
                            <p:childTnLst>
                              <p:par>
                                <p:cTn id="53" presetID="2" presetClass="entr" presetSubtype="4" decel="10000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tmplLst>
          <p:tmpl>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tmplLst>
          <p:tmpl>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26" name="グループ化 25"/>
          <p:cNvGrpSpPr/>
          <p:nvPr userDrawn="1"/>
        </p:nvGrpSpPr>
        <p:grpSpPr>
          <a:xfrm>
            <a:off x="7952769" y="2287309"/>
            <a:ext cx="3234708" cy="3259869"/>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7" name="グループ化 26"/>
          <p:cNvGrpSpPr/>
          <p:nvPr userDrawn="1"/>
        </p:nvGrpSpPr>
        <p:grpSpPr>
          <a:xfrm>
            <a:off x="10821438" y="4862070"/>
            <a:ext cx="1954027" cy="1969226"/>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3" name="グループ化 42"/>
          <p:cNvGrpSpPr/>
          <p:nvPr userDrawn="1"/>
        </p:nvGrpSpPr>
        <p:grpSpPr>
          <a:xfrm>
            <a:off x="6720664" y="5228491"/>
            <a:ext cx="2475236" cy="2494489"/>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9" name="グループ化 58"/>
          <p:cNvGrpSpPr/>
          <p:nvPr userDrawn="1"/>
        </p:nvGrpSpPr>
        <p:grpSpPr>
          <a:xfrm>
            <a:off x="4850094" y="3546320"/>
            <a:ext cx="2368323" cy="2386745"/>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5" name="グループ化 74"/>
          <p:cNvGrpSpPr/>
          <p:nvPr userDrawn="1"/>
        </p:nvGrpSpPr>
        <p:grpSpPr>
          <a:xfrm>
            <a:off x="3068709" y="4765313"/>
            <a:ext cx="2077973" cy="2094136"/>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1" name="テキスト プレースホルダー 11"/>
          <p:cNvSpPr>
            <a:spLocks noGrp="1"/>
          </p:cNvSpPr>
          <p:nvPr>
            <p:ph type="body" sz="quarter" idx="16" hasCustomPrompt="1"/>
          </p:nvPr>
        </p:nvSpPr>
        <p:spPr>
          <a:xfrm>
            <a:off x="1057972" y="7777592"/>
            <a:ext cx="4294891"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p:ph type="body" sz="quarter" idx="17" hasCustomPrompt="1"/>
          </p:nvPr>
        </p:nvSpPr>
        <p:spPr>
          <a:xfrm>
            <a:off x="1057972" y="7236332"/>
            <a:ext cx="4294891"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18" hasCustomPrompt="1"/>
          </p:nvPr>
        </p:nvSpPr>
        <p:spPr>
          <a:xfrm>
            <a:off x="805021" y="247340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4" name="テキスト プレースホルダー 11"/>
          <p:cNvSpPr>
            <a:spLocks noGrp="1"/>
          </p:cNvSpPr>
          <p:nvPr>
            <p:ph type="body" sz="quarter" idx="19" hasCustomPrompt="1"/>
          </p:nvPr>
        </p:nvSpPr>
        <p:spPr>
          <a:xfrm>
            <a:off x="805021" y="193214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5" name="テキスト プレースホルダー 11"/>
          <p:cNvSpPr>
            <a:spLocks noGrp="1"/>
          </p:cNvSpPr>
          <p:nvPr>
            <p:ph type="body" sz="quarter" idx="20" hasCustomPrompt="1"/>
          </p:nvPr>
        </p:nvSpPr>
        <p:spPr>
          <a:xfrm>
            <a:off x="13103646" y="5342450"/>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p:ph type="body" sz="quarter" idx="21" hasCustomPrompt="1"/>
          </p:nvPr>
        </p:nvSpPr>
        <p:spPr>
          <a:xfrm>
            <a:off x="13103646" y="4801190"/>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7" name="テキスト プレースホルダー 11"/>
          <p:cNvSpPr>
            <a:spLocks noGrp="1"/>
          </p:cNvSpPr>
          <p:nvPr>
            <p:ph type="body" sz="quarter" idx="22" hasCustomPrompt="1"/>
          </p:nvPr>
        </p:nvSpPr>
        <p:spPr>
          <a:xfrm>
            <a:off x="11667139" y="2506057"/>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p:ph type="body" sz="quarter" idx="23" hasCustomPrompt="1"/>
          </p:nvPr>
        </p:nvSpPr>
        <p:spPr>
          <a:xfrm>
            <a:off x="11667139" y="1964797"/>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9" name="テキスト プレースホルダー 11"/>
          <p:cNvSpPr>
            <a:spLocks noGrp="1"/>
          </p:cNvSpPr>
          <p:nvPr>
            <p:ph type="body" sz="quarter" idx="24" hasCustomPrompt="1"/>
          </p:nvPr>
        </p:nvSpPr>
        <p:spPr>
          <a:xfrm>
            <a:off x="9341327" y="7815212"/>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25" hasCustomPrompt="1"/>
          </p:nvPr>
        </p:nvSpPr>
        <p:spPr>
          <a:xfrm>
            <a:off x="9341327" y="7273952"/>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grpSp>
        <p:nvGrpSpPr>
          <p:cNvPr id="8" name="グループ化 7"/>
          <p:cNvGrpSpPr/>
          <p:nvPr userDrawn="1"/>
        </p:nvGrpSpPr>
        <p:grpSpPr>
          <a:xfrm>
            <a:off x="5214551" y="2965622"/>
            <a:ext cx="894445" cy="1824663"/>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9482906" y="2323070"/>
            <a:ext cx="2033591" cy="1655487"/>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userDrawn="1"/>
        </p:nvGrpSpPr>
        <p:grpSpPr>
          <a:xfrm>
            <a:off x="1977081" y="5726081"/>
            <a:ext cx="2206001" cy="1440838"/>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userDrawn="1"/>
        </p:nvGrpSpPr>
        <p:grpSpPr>
          <a:xfrm>
            <a:off x="7872755" y="6385186"/>
            <a:ext cx="1431883" cy="121421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11714086" y="5075269"/>
            <a:ext cx="1322292" cy="852587"/>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887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par>
                          <p:cTn id="21" fill="hold">
                            <p:stCondLst>
                              <p:cond delay="1000"/>
                            </p:stCondLst>
                            <p:childTnLst>
                              <p:par>
                                <p:cTn id="22" presetID="49" presetClass="entr" presetSubtype="0" decel="100000" fill="hold" nodeType="afterEffect">
                                  <p:stCondLst>
                                    <p:cond delay="25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 calcmode="lin" valueType="num">
                                      <p:cBhvr>
                                        <p:cTn id="26" dur="500" fill="hold"/>
                                        <p:tgtEl>
                                          <p:spTgt spid="59"/>
                                        </p:tgtEl>
                                        <p:attrNameLst>
                                          <p:attrName>style.rotation</p:attrName>
                                        </p:attrNameLst>
                                      </p:cBhvr>
                                      <p:tavLst>
                                        <p:tav tm="0">
                                          <p:val>
                                            <p:fltVal val="360"/>
                                          </p:val>
                                        </p:tav>
                                        <p:tav tm="100000">
                                          <p:val>
                                            <p:fltVal val="0"/>
                                          </p:val>
                                        </p:tav>
                                      </p:tavLst>
                                    </p:anim>
                                    <p:animEffect transition="in" filter="fade">
                                      <p:cBhvr>
                                        <p:cTn id="27" dur="500"/>
                                        <p:tgtEl>
                                          <p:spTgt spid="59"/>
                                        </p:tgtEl>
                                      </p:cBhvr>
                                    </p:animEffect>
                                  </p:childTnLst>
                                </p:cTn>
                              </p:par>
                              <p:par>
                                <p:cTn id="28" presetID="22" presetClass="entr" presetSubtype="4" fill="hold"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par>
                          <p:cTn id="38" fill="hold">
                            <p:stCondLst>
                              <p:cond delay="2250"/>
                            </p:stCondLst>
                            <p:childTnLst>
                              <p:par>
                                <p:cTn id="39" presetID="49" presetClass="entr" presetSubtype="0" decel="100000" fill="hold" nodeType="afterEffect">
                                  <p:stCondLst>
                                    <p:cond delay="25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360"/>
                                          </p:val>
                                        </p:tav>
                                        <p:tav tm="100000">
                                          <p:val>
                                            <p:fltVal val="0"/>
                                          </p:val>
                                        </p:tav>
                                      </p:tavLst>
                                    </p:anim>
                                    <p:animEffect transition="in" filter="fade">
                                      <p:cBhvr>
                                        <p:cTn id="44" dur="500"/>
                                        <p:tgtEl>
                                          <p:spTgt spid="43"/>
                                        </p:tgtEl>
                                      </p:cBhvr>
                                    </p:animEffect>
                                  </p:childTnLst>
                                </p:cTn>
                              </p:par>
                              <p:par>
                                <p:cTn id="45" presetID="22" presetClass="entr" presetSubtype="1"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3500"/>
                            </p:stCondLst>
                            <p:childTnLst>
                              <p:par>
                                <p:cTn id="56" presetID="49" presetClass="entr" presetSubtype="0" decel="100000" fill="hold" nodeType="after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 calcmode="lin" valueType="num">
                                      <p:cBhvr>
                                        <p:cTn id="60" dur="500" fill="hold"/>
                                        <p:tgtEl>
                                          <p:spTgt spid="26"/>
                                        </p:tgtEl>
                                        <p:attrNameLst>
                                          <p:attrName>style.rotation</p:attrName>
                                        </p:attrNameLst>
                                      </p:cBhvr>
                                      <p:tavLst>
                                        <p:tav tm="0">
                                          <p:val>
                                            <p:fltVal val="360"/>
                                          </p:val>
                                        </p:tav>
                                        <p:tav tm="100000">
                                          <p:val>
                                            <p:fltVal val="0"/>
                                          </p:val>
                                        </p:tav>
                                      </p:tavLst>
                                    </p:anim>
                                    <p:animEffect transition="in" filter="fade">
                                      <p:cBhvr>
                                        <p:cTn id="61" dur="500"/>
                                        <p:tgtEl>
                                          <p:spTgt spid="26"/>
                                        </p:tgtEl>
                                      </p:cBhvr>
                                    </p:animEffect>
                                  </p:childTnLst>
                                </p:cTn>
                              </p:par>
                              <p:par>
                                <p:cTn id="62" presetID="22" presetClass="entr" presetSubtype="8" fill="hold"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childTnLst>
                          </p:cTn>
                        </p:par>
                        <p:par>
                          <p:cTn id="72" fill="hold">
                            <p:stCondLst>
                              <p:cond delay="4750"/>
                            </p:stCondLst>
                            <p:childTnLst>
                              <p:par>
                                <p:cTn id="73" presetID="49" presetClass="entr" presetSubtype="0" decel="100000" fill="hold" nodeType="afterEffect">
                                  <p:stCondLst>
                                    <p:cond delay="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 calcmode="lin" valueType="num">
                                      <p:cBhvr>
                                        <p:cTn id="77" dur="500" fill="hold"/>
                                        <p:tgtEl>
                                          <p:spTgt spid="27"/>
                                        </p:tgtEl>
                                        <p:attrNameLst>
                                          <p:attrName>style.rotation</p:attrName>
                                        </p:attrNameLst>
                                      </p:cBhvr>
                                      <p:tavLst>
                                        <p:tav tm="0">
                                          <p:val>
                                            <p:fltVal val="360"/>
                                          </p:val>
                                        </p:tav>
                                        <p:tav tm="100000">
                                          <p:val>
                                            <p:fltVal val="0"/>
                                          </p:val>
                                        </p:tav>
                                      </p:tavLst>
                                    </p:anim>
                                    <p:animEffect transition="in" filter="fade">
                                      <p:cBhvr>
                                        <p:cTn id="78" dur="500"/>
                                        <p:tgtEl>
                                          <p:spTgt spid="27"/>
                                        </p:tgtEl>
                                      </p:cBhvr>
                                    </p:animEffect>
                                  </p:childTnLst>
                                </p:cTn>
                              </p:par>
                              <p:par>
                                <p:cTn id="79" presetID="22" presetClass="entr" presetSubtype="8" fill="hold" nodeType="withEffect">
                                  <p:stCondLst>
                                    <p:cond delay="25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tmplLst>
          <p:tmpl>
            <p:tnLst>
              <p:par>
                <p:cTn presetID="10"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p:tmplLst>
          <p:tmpl>
            <p:tnLst>
              <p:par>
                <p:cTn presetID="10"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p:tmplLst>
          <p:tmpl>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p:tmplLst>
          <p:tmpl>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p:tmplLst>
          <p:tmpl>
            <p:tnLst>
              <p:par>
                <p:cTn presetID="10" presetClass="entr" presetSubtype="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p:tmplLst>
          <p:tmpl>
            <p:tnLst>
              <p:par>
                <p:cTn presetID="10"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7" grpId="0">
        <p:tmplLst>
          <p:tmpl>
            <p:tnLst>
              <p:par>
                <p:cTn presetID="10"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p:tmplLst>
          <p:tmpl>
            <p:tnLst>
              <p:par>
                <p:cTn presetID="10"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p:tmplLst>
          <p:tmpl>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p:tmplLst>
          <p:tmpl>
            <p:tnLst>
              <p:par>
                <p:cTn presetID="10"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1582365" y="1826282"/>
            <a:ext cx="4545506"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1582365" y="1817885"/>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1582364" y="6907531"/>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1582366" y="2591088"/>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798874"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2158915" y="4166263"/>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798874"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2158915" y="486072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798874"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2158915" y="5536548"/>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798874"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2158915" y="621399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6869660" y="1830319"/>
            <a:ext cx="4545506"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6869660" y="1821922"/>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6869659" y="6911568"/>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6869661" y="2595125"/>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7086169"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7446210" y="417030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7086169"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7446210" y="48647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7086169"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7446210" y="554058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7086169"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7446210" y="621802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a:off x="12158542" y="1812181"/>
            <a:ext cx="4545506" cy="562130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4" name="テキスト プレースホルダー 11"/>
          <p:cNvSpPr>
            <a:spLocks noGrp="1"/>
          </p:cNvSpPr>
          <p:nvPr>
            <p:ph type="body" sz="quarter" idx="50" hasCustomPrompt="1"/>
          </p:nvPr>
        </p:nvSpPr>
        <p:spPr>
          <a:xfrm>
            <a:off x="12158542" y="1803784"/>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51" hasCustomPrompt="1"/>
          </p:nvPr>
        </p:nvSpPr>
        <p:spPr>
          <a:xfrm>
            <a:off x="12158541" y="6893430"/>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52" hasCustomPrompt="1"/>
          </p:nvPr>
        </p:nvSpPr>
        <p:spPr>
          <a:xfrm>
            <a:off x="12158543" y="2576987"/>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47" name="ホームベース 46"/>
          <p:cNvSpPr/>
          <p:nvPr userDrawn="1"/>
        </p:nvSpPr>
        <p:spPr>
          <a:xfrm>
            <a:off x="12375051" y="42646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テキスト プレースホルダー 11"/>
          <p:cNvSpPr>
            <a:spLocks noGrp="1"/>
          </p:cNvSpPr>
          <p:nvPr>
            <p:ph type="body" sz="quarter" idx="53" hasCustomPrompt="1"/>
          </p:nvPr>
        </p:nvSpPr>
        <p:spPr>
          <a:xfrm>
            <a:off x="12735092" y="41521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49" name="ホームベース 48"/>
          <p:cNvSpPr/>
          <p:nvPr userDrawn="1"/>
        </p:nvSpPr>
        <p:spPr>
          <a:xfrm>
            <a:off x="12375051" y="49591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0" name="テキスト プレースホルダー 11"/>
          <p:cNvSpPr>
            <a:spLocks noGrp="1"/>
          </p:cNvSpPr>
          <p:nvPr>
            <p:ph type="body" sz="quarter" idx="54" hasCustomPrompt="1"/>
          </p:nvPr>
        </p:nvSpPr>
        <p:spPr>
          <a:xfrm>
            <a:off x="12735092" y="4846624"/>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51" name="ホームベース 50"/>
          <p:cNvSpPr/>
          <p:nvPr userDrawn="1"/>
        </p:nvSpPr>
        <p:spPr>
          <a:xfrm>
            <a:off x="12375051" y="56349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11"/>
          <p:cNvSpPr>
            <a:spLocks noGrp="1"/>
          </p:cNvSpPr>
          <p:nvPr>
            <p:ph type="body" sz="quarter" idx="55" hasCustomPrompt="1"/>
          </p:nvPr>
        </p:nvSpPr>
        <p:spPr>
          <a:xfrm>
            <a:off x="12735092" y="552244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53" name="ホームベース 52"/>
          <p:cNvSpPr/>
          <p:nvPr userDrawn="1"/>
        </p:nvSpPr>
        <p:spPr>
          <a:xfrm>
            <a:off x="12375051" y="63124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プレースホルダー 11"/>
          <p:cNvSpPr>
            <a:spLocks noGrp="1"/>
          </p:cNvSpPr>
          <p:nvPr>
            <p:ph type="body" sz="quarter" idx="56" hasCustomPrompt="1"/>
          </p:nvPr>
        </p:nvSpPr>
        <p:spPr>
          <a:xfrm>
            <a:off x="12735092" y="6199889"/>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1524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p:cTn id="22"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500"/>
                                        <p:tgtEl>
                                          <p:spTgt spid="22">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childTnLst>
                          </p:cTn>
                        </p:par>
                        <p:par>
                          <p:cTn id="50" fill="hold">
                            <p:stCondLst>
                              <p:cond delay="1000"/>
                            </p:stCondLst>
                            <p:childTnLst>
                              <p:par>
                                <p:cTn id="51" presetID="53" presetClass="entr" presetSubtype="16" fill="hold"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p:cTn id="5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29">
                                            <p:txEl>
                                              <p:pRg st="0" end="0"/>
                                            </p:txEl>
                                          </p:spTgt>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0">
                                            <p:txEl>
                                              <p:pRg st="0" end="0"/>
                                            </p:txEl>
                                          </p:spTgt>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1">
                                            <p:txEl>
                                              <p:pRg st="0" end="0"/>
                                            </p:txEl>
                                          </p:spTgt>
                                        </p:tgtEl>
                                        <p:attrNameLst>
                                          <p:attrName>style.visibility</p:attrName>
                                        </p:attrNameLst>
                                      </p:cBhvr>
                                      <p:to>
                                        <p:strVal val="visible"/>
                                      </p:to>
                                    </p:set>
                                    <p:anim calcmode="lin" valueType="num">
                                      <p:cBhvr>
                                        <p:cTn id="6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1">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xEl>
                                              <p:pRg st="0" end="0"/>
                                            </p:txEl>
                                          </p:spTgt>
                                        </p:tgtEl>
                                        <p:attrNameLst>
                                          <p:attrName>style.visibility</p:attrName>
                                        </p:attrNameLst>
                                      </p:cBhvr>
                                      <p:to>
                                        <p:strVal val="visible"/>
                                      </p:to>
                                    </p:set>
                                    <p:animEffect transition="in" filter="fade">
                                      <p:cBhvr>
                                        <p:cTn id="83" dur="500"/>
                                        <p:tgtEl>
                                          <p:spTgt spid="35">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Effect transition="in" filter="fade">
                                      <p:cBhvr>
                                        <p:cTn id="89" dur="500"/>
                                        <p:tgtEl>
                                          <p:spTgt spid="3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Effect transition="in" filter="fade">
                                      <p:cBhvr>
                                        <p:cTn id="95" dur="500"/>
                                        <p:tgtEl>
                                          <p:spTgt spid="39">
                                            <p:txEl>
                                              <p:pRg st="0" end="0"/>
                                            </p:txEl>
                                          </p:spTgt>
                                        </p:tgtEl>
                                      </p:cBhvr>
                                    </p:animEffect>
                                  </p:childTnLst>
                                </p:cTn>
                              </p:par>
                            </p:childTnLst>
                          </p:cTn>
                        </p:par>
                        <p:par>
                          <p:cTn id="96" fill="hold">
                            <p:stCondLst>
                              <p:cond delay="2500"/>
                            </p:stCondLst>
                            <p:childTnLst>
                              <p:par>
                                <p:cTn id="97" presetID="53" presetClass="entr" presetSubtype="16" fill="hold" nodeType="afterEffect">
                                  <p:stCondLst>
                                    <p:cond delay="50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4">
                                            <p:txEl>
                                              <p:pRg st="0" end="0"/>
                                            </p:txEl>
                                          </p:spTgt>
                                        </p:tgtEl>
                                        <p:attrNameLst>
                                          <p:attrName>style.visibility</p:attrName>
                                        </p:attrNameLst>
                                      </p:cBhvr>
                                      <p:to>
                                        <p:strVal val="visible"/>
                                      </p:to>
                                    </p:set>
                                    <p:anim calcmode="lin" valueType="num">
                                      <p:cBhvr>
                                        <p:cTn id="104"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6" dur="500"/>
                                        <p:tgtEl>
                                          <p:spTgt spid="44">
                                            <p:txEl>
                                              <p:pRg st="0" end="0"/>
                                            </p:txEl>
                                          </p:spTgt>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45">
                                            <p:txEl>
                                              <p:pRg st="0" end="0"/>
                                            </p:txEl>
                                          </p:spTgt>
                                        </p:tgtEl>
                                        <p:attrNameLst>
                                          <p:attrName>style.visibility</p:attrName>
                                        </p:attrNameLst>
                                      </p:cBhvr>
                                      <p:to>
                                        <p:strVal val="visible"/>
                                      </p:to>
                                    </p:set>
                                    <p:anim calcmode="lin" valueType="num">
                                      <p:cBhvr>
                                        <p:cTn id="109"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45">
                                            <p:txEl>
                                              <p:pRg st="0" end="0"/>
                                            </p:txEl>
                                          </p:spTgt>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46">
                                            <p:txEl>
                                              <p:pRg st="0" end="0"/>
                                            </p:txEl>
                                          </p:spTgt>
                                        </p:tgtEl>
                                        <p:attrNameLst>
                                          <p:attrName>style.visibility</p:attrName>
                                        </p:attrNameLst>
                                      </p:cBhvr>
                                      <p:to>
                                        <p:strVal val="visible"/>
                                      </p:to>
                                    </p:set>
                                    <p:anim calcmode="lin" valueType="num">
                                      <p:cBhvr>
                                        <p:cTn id="114"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5"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16" dur="500"/>
                                        <p:tgtEl>
                                          <p:spTgt spid="46">
                                            <p:txEl>
                                              <p:pRg st="0" end="0"/>
                                            </p:txEl>
                                          </p:spTgt>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xEl>
                                              <p:pRg st="0" end="0"/>
                                            </p:txEl>
                                          </p:spTgt>
                                        </p:tgtEl>
                                        <p:attrNameLst>
                                          <p:attrName>style.visibility</p:attrName>
                                        </p:attrNameLst>
                                      </p:cBhvr>
                                      <p:to>
                                        <p:strVal val="visible"/>
                                      </p:to>
                                    </p:set>
                                    <p:animEffect transition="in" filter="fade">
                                      <p:cBhvr>
                                        <p:cTn id="123" dur="500"/>
                                        <p:tgtEl>
                                          <p:spTgt spid="48">
                                            <p:txEl>
                                              <p:pRg st="0" end="0"/>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xEl>
                                              <p:pRg st="0" end="0"/>
                                            </p:txEl>
                                          </p:spTgt>
                                        </p:tgtEl>
                                        <p:attrNameLst>
                                          <p:attrName>style.visibility</p:attrName>
                                        </p:attrNameLst>
                                      </p:cBhvr>
                                      <p:to>
                                        <p:strVal val="visible"/>
                                      </p:to>
                                    </p:set>
                                    <p:animEffect transition="in" filter="fade">
                                      <p:cBhvr>
                                        <p:cTn id="129" dur="500"/>
                                        <p:tgtEl>
                                          <p:spTgt spid="50">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xEl>
                                              <p:pRg st="0" end="0"/>
                                            </p:txEl>
                                          </p:spTgt>
                                        </p:tgtEl>
                                        <p:attrNameLst>
                                          <p:attrName>style.visibility</p:attrName>
                                        </p:attrNameLst>
                                      </p:cBhvr>
                                      <p:to>
                                        <p:strVal val="visible"/>
                                      </p:to>
                                    </p:set>
                                    <p:animEffect transition="in" filter="fade">
                                      <p:cBhvr>
                                        <p:cTn id="135" dur="500"/>
                                        <p:tgtEl>
                                          <p:spTgt spid="52">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animEffect transition="in" filter="fade">
                                      <p:cBhvr>
                                        <p:cTn id="141" dur="500"/>
                                        <p:tgtEl>
                                          <p:spTgt spid="54">
                                            <p:txEl>
                                              <p:pRg st="0" end="0"/>
                                            </p:txEl>
                                          </p:spTgt>
                                        </p:tgtEl>
                                      </p:cBhvr>
                                    </p:animEffect>
                                  </p:childTnLst>
                                </p:cTn>
                              </p:par>
                            </p:childTnLst>
                          </p:cTn>
                        </p:par>
                        <p:par>
                          <p:cTn id="142" fill="hold">
                            <p:stCondLst>
                              <p:cond delay="4000"/>
                            </p:stCondLst>
                            <p:childTnLst>
                              <p:par>
                                <p:cTn id="143" presetID="16" presetClass="entr" presetSubtype="37" fill="hold" nodeType="afterEffect">
                                  <p:stCondLst>
                                    <p:cond delay="250"/>
                                  </p:stCondLst>
                                  <p:childTnLst>
                                    <p:set>
                                      <p:cBhvr>
                                        <p:cTn id="144" dur="1" fill="hold">
                                          <p:stCondLst>
                                            <p:cond delay="0"/>
                                          </p:stCondLst>
                                        </p:cTn>
                                        <p:tgtEl>
                                          <p:spTgt spid="55"/>
                                        </p:tgtEl>
                                        <p:attrNameLst>
                                          <p:attrName>style.visibility</p:attrName>
                                        </p:attrNameLst>
                                      </p:cBhvr>
                                      <p:to>
                                        <p:strVal val="visible"/>
                                      </p:to>
                                    </p:set>
                                    <p:animEffect transition="in" filter="barn(outVertical)">
                                      <p:cBhvr>
                                        <p:cTn id="145" dur="500"/>
                                        <p:tgtEl>
                                          <p:spTgt spid="55"/>
                                        </p:tgtEl>
                                      </p:cBhvr>
                                    </p:animEffect>
                                  </p:childTnLst>
                                </p:cTn>
                              </p:par>
                              <p:par>
                                <p:cTn id="146" presetID="2" presetClass="entr" presetSubtype="4" fill="hold" grpId="0" nodeType="withEffect">
                                  <p:stCondLst>
                                    <p:cond delay="25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53" presetClass="entr" presetSubtype="16"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6" grpId="0">
        <p:tmplLst>
          <p:tmpl>
            <p:tnLst>
              <p:par>
                <p:cTn presetID="2" presetClass="entr" presetSubtype="4"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817282" y="1826282"/>
            <a:ext cx="3780420"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817282" y="1817885"/>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817281" y="6907531"/>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817283" y="2591088"/>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042305"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1357342" y="4166263"/>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033788"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1357342" y="48607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042305"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1357342" y="5536548"/>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042305"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1357342" y="621399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5101276" y="1830319"/>
            <a:ext cx="3780420"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5101276" y="1821922"/>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5101275" y="6911568"/>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5101277" y="2595125"/>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5317782"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5641336" y="417030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5317782"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5641336" y="48647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5317782"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5641336" y="554058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5317782"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5641336" y="621802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3476491"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grpSp>
        <p:nvGrpSpPr>
          <p:cNvPr id="72" name="グループ化 71"/>
          <p:cNvGrpSpPr/>
          <p:nvPr userDrawn="1"/>
        </p:nvGrpSpPr>
        <p:grpSpPr>
          <a:xfrm>
            <a:off x="9368232" y="1832544"/>
            <a:ext cx="3780420" cy="562130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テキスト プレースホルダー 11"/>
          <p:cNvSpPr>
            <a:spLocks noGrp="1"/>
          </p:cNvSpPr>
          <p:nvPr>
            <p:ph type="body" sz="quarter" idx="58" hasCustomPrompt="1"/>
          </p:nvPr>
        </p:nvSpPr>
        <p:spPr>
          <a:xfrm>
            <a:off x="9368232" y="1824147"/>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77" name="テキスト プレースホルダー 11"/>
          <p:cNvSpPr>
            <a:spLocks noGrp="1"/>
          </p:cNvSpPr>
          <p:nvPr>
            <p:ph type="body" sz="quarter" idx="59" hasCustomPrompt="1"/>
          </p:nvPr>
        </p:nvSpPr>
        <p:spPr>
          <a:xfrm>
            <a:off x="9368231" y="6913793"/>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60" hasCustomPrompt="1"/>
          </p:nvPr>
        </p:nvSpPr>
        <p:spPr>
          <a:xfrm>
            <a:off x="9368233" y="2597350"/>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79" name="ホームベース 78"/>
          <p:cNvSpPr/>
          <p:nvPr userDrawn="1"/>
        </p:nvSpPr>
        <p:spPr>
          <a:xfrm>
            <a:off x="9584738" y="42850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テキスト プレースホルダー 11"/>
          <p:cNvSpPr>
            <a:spLocks noGrp="1"/>
          </p:cNvSpPr>
          <p:nvPr>
            <p:ph type="body" sz="quarter" idx="61" hasCustomPrompt="1"/>
          </p:nvPr>
        </p:nvSpPr>
        <p:spPr>
          <a:xfrm>
            <a:off x="9908292" y="41725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1" name="ホームベース 80"/>
          <p:cNvSpPr/>
          <p:nvPr userDrawn="1"/>
        </p:nvSpPr>
        <p:spPr>
          <a:xfrm>
            <a:off x="9584738" y="497950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テキスト プレースホルダー 11"/>
          <p:cNvSpPr>
            <a:spLocks noGrp="1"/>
          </p:cNvSpPr>
          <p:nvPr>
            <p:ph type="body" sz="quarter" idx="62" hasCustomPrompt="1"/>
          </p:nvPr>
        </p:nvSpPr>
        <p:spPr>
          <a:xfrm>
            <a:off x="9908292" y="486698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3" name="ホームベース 82"/>
          <p:cNvSpPr/>
          <p:nvPr userDrawn="1"/>
        </p:nvSpPr>
        <p:spPr>
          <a:xfrm>
            <a:off x="9584738" y="565532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テキスト プレースホルダー 11"/>
          <p:cNvSpPr>
            <a:spLocks noGrp="1"/>
          </p:cNvSpPr>
          <p:nvPr>
            <p:ph type="body" sz="quarter" idx="63" hasCustomPrompt="1"/>
          </p:nvPr>
        </p:nvSpPr>
        <p:spPr>
          <a:xfrm>
            <a:off x="9908292" y="554281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5" name="ホームベース 84"/>
          <p:cNvSpPr/>
          <p:nvPr userDrawn="1"/>
        </p:nvSpPr>
        <p:spPr>
          <a:xfrm>
            <a:off x="9584738" y="633276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プレースホルダー 11"/>
          <p:cNvSpPr>
            <a:spLocks noGrp="1"/>
          </p:cNvSpPr>
          <p:nvPr>
            <p:ph type="body" sz="quarter" idx="64" hasCustomPrompt="1"/>
          </p:nvPr>
        </p:nvSpPr>
        <p:spPr>
          <a:xfrm>
            <a:off x="9908292" y="622025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87" name="グループ化 86"/>
          <p:cNvGrpSpPr/>
          <p:nvPr userDrawn="1"/>
        </p:nvGrpSpPr>
        <p:grpSpPr>
          <a:xfrm>
            <a:off x="13652226" y="1836581"/>
            <a:ext cx="3780420" cy="562130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91" name="テキスト プレースホルダー 11"/>
          <p:cNvSpPr>
            <a:spLocks noGrp="1"/>
          </p:cNvSpPr>
          <p:nvPr>
            <p:ph type="body" sz="quarter" idx="65" hasCustomPrompt="1"/>
          </p:nvPr>
        </p:nvSpPr>
        <p:spPr>
          <a:xfrm>
            <a:off x="13652226" y="1828184"/>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92" name="テキスト プレースホルダー 11"/>
          <p:cNvSpPr>
            <a:spLocks noGrp="1"/>
          </p:cNvSpPr>
          <p:nvPr>
            <p:ph type="body" sz="quarter" idx="66" hasCustomPrompt="1"/>
          </p:nvPr>
        </p:nvSpPr>
        <p:spPr>
          <a:xfrm>
            <a:off x="13652225" y="6917830"/>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67" hasCustomPrompt="1"/>
          </p:nvPr>
        </p:nvSpPr>
        <p:spPr>
          <a:xfrm>
            <a:off x="13652227" y="2601387"/>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94" name="ホームベース 93"/>
          <p:cNvSpPr/>
          <p:nvPr userDrawn="1"/>
        </p:nvSpPr>
        <p:spPr>
          <a:xfrm>
            <a:off x="13868732" y="42890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テキスト プレースホルダー 11"/>
          <p:cNvSpPr>
            <a:spLocks noGrp="1"/>
          </p:cNvSpPr>
          <p:nvPr>
            <p:ph type="body" sz="quarter" idx="68" hasCustomPrompt="1"/>
          </p:nvPr>
        </p:nvSpPr>
        <p:spPr>
          <a:xfrm>
            <a:off x="14192286" y="41765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96" name="ホームベース 95"/>
          <p:cNvSpPr/>
          <p:nvPr userDrawn="1"/>
        </p:nvSpPr>
        <p:spPr>
          <a:xfrm>
            <a:off x="13868732" y="49835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7" name="テキスト プレースホルダー 11"/>
          <p:cNvSpPr>
            <a:spLocks noGrp="1"/>
          </p:cNvSpPr>
          <p:nvPr>
            <p:ph type="body" sz="quarter" idx="69" hasCustomPrompt="1"/>
          </p:nvPr>
        </p:nvSpPr>
        <p:spPr>
          <a:xfrm>
            <a:off x="14192286" y="4871024"/>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98" name="ホームベース 97"/>
          <p:cNvSpPr/>
          <p:nvPr userDrawn="1"/>
        </p:nvSpPr>
        <p:spPr>
          <a:xfrm>
            <a:off x="13868732" y="56593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9" name="テキスト プレースホルダー 11"/>
          <p:cNvSpPr>
            <a:spLocks noGrp="1"/>
          </p:cNvSpPr>
          <p:nvPr>
            <p:ph type="body" sz="quarter" idx="70" hasCustomPrompt="1"/>
          </p:nvPr>
        </p:nvSpPr>
        <p:spPr>
          <a:xfrm>
            <a:off x="14192286" y="554684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00" name="ホームベース 99"/>
          <p:cNvSpPr/>
          <p:nvPr userDrawn="1"/>
        </p:nvSpPr>
        <p:spPr>
          <a:xfrm>
            <a:off x="13868732" y="63368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1" name="テキスト プレースホルダー 11"/>
          <p:cNvSpPr>
            <a:spLocks noGrp="1"/>
          </p:cNvSpPr>
          <p:nvPr>
            <p:ph type="body" sz="quarter" idx="71" hasCustomPrompt="1"/>
          </p:nvPr>
        </p:nvSpPr>
        <p:spPr>
          <a:xfrm>
            <a:off x="14192286" y="6224289"/>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38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par>
                          <p:cTn id="41" fill="hold">
                            <p:stCondLst>
                              <p:cond delay="500"/>
                            </p:stCondLst>
                            <p:childTnLst>
                              <p:par>
                                <p:cTn id="42" presetID="10" presetClass="entr" presetSubtype="0" fill="hold" nodeType="after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1">
                                            <p:txEl>
                                              <p:pRg st="0" end="0"/>
                                            </p:txEl>
                                          </p:spTgt>
                                        </p:tgtEl>
                                        <p:attrNameLst>
                                          <p:attrName>style.visibility</p:attrName>
                                        </p:attrNameLst>
                                      </p:cBhvr>
                                      <p:to>
                                        <p:strVal val="visible"/>
                                      </p:to>
                                    </p:set>
                                    <p:animEffect transition="in" filter="fade">
                                      <p:cBhvr>
                                        <p:cTn id="53" dur="500"/>
                                        <p:tgtEl>
                                          <p:spTgt spid="31">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5">
                                            <p:txEl>
                                              <p:pRg st="0" end="0"/>
                                            </p:txEl>
                                          </p:spTgt>
                                        </p:tgtEl>
                                        <p:attrNameLst>
                                          <p:attrName>style.visibility</p:attrName>
                                        </p:attrNameLst>
                                      </p:cBhvr>
                                      <p:to>
                                        <p:strVal val="visible"/>
                                      </p:to>
                                    </p:set>
                                    <p:animEffect transition="in" filter="fade">
                                      <p:cBhvr>
                                        <p:cTn id="65" dur="500"/>
                                        <p:tgtEl>
                                          <p:spTgt spid="35">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500"/>
                                        <p:tgtEl>
                                          <p:spTgt spid="39">
                                            <p:txEl>
                                              <p:pRg st="0" end="0"/>
                                            </p:txEl>
                                          </p:spTgt>
                                        </p:tgtEl>
                                      </p:cBhvr>
                                    </p:animEffect>
                                  </p:childTnLst>
                                </p:cTn>
                              </p:par>
                            </p:childTnLst>
                          </p:cTn>
                        </p:par>
                        <p:par>
                          <p:cTn id="78" fill="hold">
                            <p:stCondLst>
                              <p:cond delay="1250"/>
                            </p:stCondLst>
                            <p:childTnLst>
                              <p:par>
                                <p:cTn id="79" presetID="10" presetClass="entr" presetSubtype="0" fill="hold" nodeType="after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76">
                                            <p:txEl>
                                              <p:pRg st="0" end="0"/>
                                            </p:txEl>
                                          </p:spTgt>
                                        </p:tgtEl>
                                        <p:attrNameLst>
                                          <p:attrName>style.visibility</p:attrName>
                                        </p:attrNameLst>
                                      </p:cBhvr>
                                      <p:to>
                                        <p:strVal val="visible"/>
                                      </p:to>
                                    </p:set>
                                    <p:animEffect transition="in" filter="fade">
                                      <p:cBhvr>
                                        <p:cTn id="84" dur="500"/>
                                        <p:tgtEl>
                                          <p:spTgt spid="76">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fade">
                                      <p:cBhvr>
                                        <p:cTn id="87" dur="500"/>
                                        <p:tgtEl>
                                          <p:spTgt spid="77">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fade">
                                      <p:cBhvr>
                                        <p:cTn id="90" dur="500"/>
                                        <p:tgtEl>
                                          <p:spTgt spid="78">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80">
                                            <p:txEl>
                                              <p:pRg st="0" end="0"/>
                                            </p:txEl>
                                          </p:spTgt>
                                        </p:tgtEl>
                                        <p:attrNameLst>
                                          <p:attrName>style.visibility</p:attrName>
                                        </p:attrNameLst>
                                      </p:cBhvr>
                                      <p:to>
                                        <p:strVal val="visible"/>
                                      </p:to>
                                    </p:set>
                                    <p:animEffect transition="in" filter="fade">
                                      <p:cBhvr>
                                        <p:cTn id="96" dur="500"/>
                                        <p:tgtEl>
                                          <p:spTgt spid="80">
                                            <p:txEl>
                                              <p:pRg st="0" end="0"/>
                                            </p:txEl>
                                          </p:spTgt>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82">
                                            <p:txEl>
                                              <p:pRg st="0" end="0"/>
                                            </p:txEl>
                                          </p:spTgt>
                                        </p:tgtEl>
                                        <p:attrNameLst>
                                          <p:attrName>style.visibility</p:attrName>
                                        </p:attrNameLst>
                                      </p:cBhvr>
                                      <p:to>
                                        <p:strVal val="visible"/>
                                      </p:to>
                                    </p:set>
                                    <p:animEffect transition="in" filter="fade">
                                      <p:cBhvr>
                                        <p:cTn id="102" dur="500"/>
                                        <p:tgtEl>
                                          <p:spTgt spid="82">
                                            <p:txEl>
                                              <p:pRg st="0" end="0"/>
                                            </p:txEl>
                                          </p:spTgt>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84">
                                            <p:txEl>
                                              <p:pRg st="0" end="0"/>
                                            </p:txEl>
                                          </p:spTgt>
                                        </p:tgtEl>
                                        <p:attrNameLst>
                                          <p:attrName>style.visibility</p:attrName>
                                        </p:attrNameLst>
                                      </p:cBhvr>
                                      <p:to>
                                        <p:strVal val="visible"/>
                                      </p:to>
                                    </p:set>
                                    <p:animEffect transition="in" filter="fade">
                                      <p:cBhvr>
                                        <p:cTn id="108" dur="500"/>
                                        <p:tgtEl>
                                          <p:spTgt spid="84">
                                            <p:txEl>
                                              <p:pRg st="0" end="0"/>
                                            </p:txEl>
                                          </p:spTgt>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250"/>
                                  </p:stCondLst>
                                  <p:childTnLst>
                                    <p:set>
                                      <p:cBhvr>
                                        <p:cTn id="113" dur="1" fill="hold">
                                          <p:stCondLst>
                                            <p:cond delay="0"/>
                                          </p:stCondLst>
                                        </p:cTn>
                                        <p:tgtEl>
                                          <p:spTgt spid="86">
                                            <p:txEl>
                                              <p:pRg st="0" end="0"/>
                                            </p:txEl>
                                          </p:spTgt>
                                        </p:tgtEl>
                                        <p:attrNameLst>
                                          <p:attrName>style.visibility</p:attrName>
                                        </p:attrNameLst>
                                      </p:cBhvr>
                                      <p:to>
                                        <p:strVal val="visible"/>
                                      </p:to>
                                    </p:set>
                                    <p:animEffect transition="in" filter="fade">
                                      <p:cBhvr>
                                        <p:cTn id="114" dur="500"/>
                                        <p:tgtEl>
                                          <p:spTgt spid="86">
                                            <p:txEl>
                                              <p:pRg st="0" end="0"/>
                                            </p:txEl>
                                          </p:spTgt>
                                        </p:tgtEl>
                                      </p:cBhvr>
                                    </p:animEffect>
                                  </p:childTnLst>
                                </p:cTn>
                              </p:par>
                            </p:childTnLst>
                          </p:cTn>
                        </p:par>
                        <p:par>
                          <p:cTn id="115" fill="hold">
                            <p:stCondLst>
                              <p:cond delay="2000"/>
                            </p:stCondLst>
                            <p:childTnLst>
                              <p:par>
                                <p:cTn id="116" presetID="10" presetClass="entr" presetSubtype="0" fill="hold" nodeType="afterEffect">
                                  <p:stCondLst>
                                    <p:cond delay="25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91">
                                            <p:txEl>
                                              <p:pRg st="0" end="0"/>
                                            </p:txEl>
                                          </p:spTgt>
                                        </p:tgtEl>
                                        <p:attrNameLst>
                                          <p:attrName>style.visibility</p:attrName>
                                        </p:attrNameLst>
                                      </p:cBhvr>
                                      <p:to>
                                        <p:strVal val="visible"/>
                                      </p:to>
                                    </p:set>
                                    <p:animEffect transition="in" filter="fade">
                                      <p:cBhvr>
                                        <p:cTn id="121" dur="500"/>
                                        <p:tgtEl>
                                          <p:spTgt spid="91">
                                            <p:txEl>
                                              <p:pRg st="0" end="0"/>
                                            </p:txEl>
                                          </p:spTgt>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92">
                                            <p:txEl>
                                              <p:pRg st="0" end="0"/>
                                            </p:txEl>
                                          </p:spTgt>
                                        </p:tgtEl>
                                        <p:attrNameLst>
                                          <p:attrName>style.visibility</p:attrName>
                                        </p:attrNameLst>
                                      </p:cBhvr>
                                      <p:to>
                                        <p:strVal val="visible"/>
                                      </p:to>
                                    </p:set>
                                    <p:animEffect transition="in" filter="fade">
                                      <p:cBhvr>
                                        <p:cTn id="124" dur="500"/>
                                        <p:tgtEl>
                                          <p:spTgt spid="92">
                                            <p:txEl>
                                              <p:pRg st="0" end="0"/>
                                            </p:txEl>
                                          </p:spTgt>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93">
                                            <p:txEl>
                                              <p:pRg st="0" end="0"/>
                                            </p:txEl>
                                          </p:spTgt>
                                        </p:tgtEl>
                                        <p:attrNameLst>
                                          <p:attrName>style.visibility</p:attrName>
                                        </p:attrNameLst>
                                      </p:cBhvr>
                                      <p:to>
                                        <p:strVal val="visible"/>
                                      </p:to>
                                    </p:set>
                                    <p:animEffect transition="in" filter="fade">
                                      <p:cBhvr>
                                        <p:cTn id="127" dur="500"/>
                                        <p:tgtEl>
                                          <p:spTgt spid="93">
                                            <p:txEl>
                                              <p:pRg st="0" end="0"/>
                                            </p:txEl>
                                          </p:spTgt>
                                        </p:tgtEl>
                                      </p:cBhvr>
                                    </p:animEffect>
                                  </p:childTnLst>
                                </p:cTn>
                              </p:par>
                              <p:par>
                                <p:cTn id="128" presetID="10" presetClass="entr" presetSubtype="0" fill="hold" grpId="0" nodeType="withEffect">
                                  <p:stCondLst>
                                    <p:cond delay="25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500"/>
                                        <p:tgtEl>
                                          <p:spTgt spid="94"/>
                                        </p:tgtEl>
                                      </p:cBhvr>
                                    </p:animEffect>
                                  </p:childTnLst>
                                </p:cTn>
                              </p:par>
                              <p:par>
                                <p:cTn id="131" presetID="10" presetClass="entr" presetSubtype="0" fill="hold" grpId="0" nodeType="withEffect">
                                  <p:stCondLst>
                                    <p:cond delay="250"/>
                                  </p:stCondLst>
                                  <p:childTnLst>
                                    <p:set>
                                      <p:cBhvr>
                                        <p:cTn id="132" dur="1" fill="hold">
                                          <p:stCondLst>
                                            <p:cond delay="0"/>
                                          </p:stCondLst>
                                        </p:cTn>
                                        <p:tgtEl>
                                          <p:spTgt spid="95">
                                            <p:txEl>
                                              <p:pRg st="0" end="0"/>
                                            </p:txEl>
                                          </p:spTgt>
                                        </p:tgtEl>
                                        <p:attrNameLst>
                                          <p:attrName>style.visibility</p:attrName>
                                        </p:attrNameLst>
                                      </p:cBhvr>
                                      <p:to>
                                        <p:strVal val="visible"/>
                                      </p:to>
                                    </p:set>
                                    <p:animEffect transition="in" filter="fade">
                                      <p:cBhvr>
                                        <p:cTn id="133" dur="500"/>
                                        <p:tgtEl>
                                          <p:spTgt spid="95">
                                            <p:txEl>
                                              <p:pRg st="0" end="0"/>
                                            </p:txEl>
                                          </p:spTgt>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96"/>
                                        </p:tgtEl>
                                        <p:attrNameLst>
                                          <p:attrName>style.visibility</p:attrName>
                                        </p:attrNameLst>
                                      </p:cBhvr>
                                      <p:to>
                                        <p:strVal val="visible"/>
                                      </p:to>
                                    </p:set>
                                    <p:animEffect transition="in" filter="fade">
                                      <p:cBhvr>
                                        <p:cTn id="136" dur="500"/>
                                        <p:tgtEl>
                                          <p:spTgt spid="96"/>
                                        </p:tgtEl>
                                      </p:cBhvr>
                                    </p:animEffect>
                                  </p:childTnLst>
                                </p:cTn>
                              </p:par>
                              <p:par>
                                <p:cTn id="137" presetID="10" presetClass="entr" presetSubtype="0" fill="hold" grpId="0" nodeType="withEffect">
                                  <p:stCondLst>
                                    <p:cond delay="250"/>
                                  </p:stCondLst>
                                  <p:childTnLst>
                                    <p:set>
                                      <p:cBhvr>
                                        <p:cTn id="138" dur="1" fill="hold">
                                          <p:stCondLst>
                                            <p:cond delay="0"/>
                                          </p:stCondLst>
                                        </p:cTn>
                                        <p:tgtEl>
                                          <p:spTgt spid="97">
                                            <p:txEl>
                                              <p:pRg st="0" end="0"/>
                                            </p:txEl>
                                          </p:spTgt>
                                        </p:tgtEl>
                                        <p:attrNameLst>
                                          <p:attrName>style.visibility</p:attrName>
                                        </p:attrNameLst>
                                      </p:cBhvr>
                                      <p:to>
                                        <p:strVal val="visible"/>
                                      </p:to>
                                    </p:set>
                                    <p:animEffect transition="in" filter="fade">
                                      <p:cBhvr>
                                        <p:cTn id="139" dur="500"/>
                                        <p:tgtEl>
                                          <p:spTgt spid="97">
                                            <p:txEl>
                                              <p:pRg st="0" end="0"/>
                                            </p:txEl>
                                          </p:spTgt>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99">
                                            <p:txEl>
                                              <p:pRg st="0" end="0"/>
                                            </p:txEl>
                                          </p:spTgt>
                                        </p:tgtEl>
                                        <p:attrNameLst>
                                          <p:attrName>style.visibility</p:attrName>
                                        </p:attrNameLst>
                                      </p:cBhvr>
                                      <p:to>
                                        <p:strVal val="visible"/>
                                      </p:to>
                                    </p:set>
                                    <p:animEffect transition="in" filter="fade">
                                      <p:cBhvr>
                                        <p:cTn id="145" dur="500"/>
                                        <p:tgtEl>
                                          <p:spTgt spid="99">
                                            <p:txEl>
                                              <p:pRg st="0" end="0"/>
                                            </p:txEl>
                                          </p:spTgt>
                                        </p:tgtEl>
                                      </p:cBhvr>
                                    </p:animEffect>
                                  </p:childTnLst>
                                </p:cTn>
                              </p:par>
                              <p:par>
                                <p:cTn id="146" presetID="10" presetClass="entr" presetSubtype="0" fill="hold" grpId="0" nodeType="withEffect">
                                  <p:stCondLst>
                                    <p:cond delay="25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250"/>
                                  </p:stCondLst>
                                  <p:childTnLst>
                                    <p:set>
                                      <p:cBhvr>
                                        <p:cTn id="150" dur="1" fill="hold">
                                          <p:stCondLst>
                                            <p:cond delay="0"/>
                                          </p:stCondLst>
                                        </p:cTn>
                                        <p:tgtEl>
                                          <p:spTgt spid="101">
                                            <p:txEl>
                                              <p:pRg st="0" end="0"/>
                                            </p:txEl>
                                          </p:spTgt>
                                        </p:tgtEl>
                                        <p:attrNameLst>
                                          <p:attrName>style.visibility</p:attrName>
                                        </p:attrNameLst>
                                      </p:cBhvr>
                                      <p:to>
                                        <p:strVal val="visible"/>
                                      </p:to>
                                    </p:set>
                                    <p:animEffect transition="in" filter="fade">
                                      <p:cBhvr>
                                        <p:cTn id="151" dur="500"/>
                                        <p:tgtEl>
                                          <p:spTgt spid="101">
                                            <p:txEl>
                                              <p:pRg st="0" end="0"/>
                                            </p:txEl>
                                          </p:spTgt>
                                        </p:tgtEl>
                                      </p:cBhvr>
                                    </p:animEffect>
                                  </p:childTnLst>
                                </p:cTn>
                              </p:par>
                            </p:childTnLst>
                          </p:cTn>
                        </p:par>
                        <p:par>
                          <p:cTn id="152" fill="hold">
                            <p:stCondLst>
                              <p:cond delay="2750"/>
                            </p:stCondLst>
                            <p:childTnLst>
                              <p:par>
                                <p:cTn id="153" presetID="16" presetClass="entr" presetSubtype="37" fill="hold" nodeType="afterEffect">
                                  <p:stCondLst>
                                    <p:cond delay="250"/>
                                  </p:stCondLst>
                                  <p:childTnLst>
                                    <p:set>
                                      <p:cBhvr>
                                        <p:cTn id="154" dur="1" fill="hold">
                                          <p:stCondLst>
                                            <p:cond delay="0"/>
                                          </p:stCondLst>
                                        </p:cTn>
                                        <p:tgtEl>
                                          <p:spTgt spid="55"/>
                                        </p:tgtEl>
                                        <p:attrNameLst>
                                          <p:attrName>style.visibility</p:attrName>
                                        </p:attrNameLst>
                                      </p:cBhvr>
                                      <p:to>
                                        <p:strVal val="visible"/>
                                      </p:to>
                                    </p:set>
                                    <p:animEffect transition="in" filter="barn(outVertical)">
                                      <p:cBhvr>
                                        <p:cTn id="155" dur="500"/>
                                        <p:tgtEl>
                                          <p:spTgt spid="55"/>
                                        </p:tgtEl>
                                      </p:cBhvr>
                                    </p:animEffect>
                                  </p:childTnLst>
                                </p:cTn>
                              </p:par>
                              <p:par>
                                <p:cTn id="156" presetID="2" presetClass="entr" presetSubtype="4" decel="100000" fill="hold" grpId="0" nodeType="withEffect">
                                  <p:stCondLst>
                                    <p:cond delay="250"/>
                                  </p:stCondLst>
                                  <p:childTnLst>
                                    <p:set>
                                      <p:cBhvr>
                                        <p:cTn id="157" dur="1" fill="hold">
                                          <p:stCondLst>
                                            <p:cond delay="0"/>
                                          </p:stCondLst>
                                        </p:cTn>
                                        <p:tgtEl>
                                          <p:spTgt spid="56"/>
                                        </p:tgtEl>
                                        <p:attrNameLst>
                                          <p:attrName>style.visibility</p:attrName>
                                        </p:attrNameLst>
                                      </p:cBhvr>
                                      <p:to>
                                        <p:strVal val="visible"/>
                                      </p:to>
                                    </p:set>
                                    <p:anim calcmode="lin" valueType="num">
                                      <p:cBhvr additive="base">
                                        <p:cTn id="158" dur="500" fill="hold"/>
                                        <p:tgtEl>
                                          <p:spTgt spid="56"/>
                                        </p:tgtEl>
                                        <p:attrNameLst>
                                          <p:attrName>ppt_x</p:attrName>
                                        </p:attrNameLst>
                                      </p:cBhvr>
                                      <p:tavLst>
                                        <p:tav tm="0">
                                          <p:val>
                                            <p:strVal val="#ppt_x"/>
                                          </p:val>
                                        </p:tav>
                                        <p:tav tm="100000">
                                          <p:val>
                                            <p:strVal val="#ppt_x"/>
                                          </p:val>
                                        </p:tav>
                                      </p:tavLst>
                                    </p:anim>
                                    <p:anim calcmode="lin" valueType="num">
                                      <p:cBhvr additive="base">
                                        <p:cTn id="1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6" grpId="0"/>
      <p:bldP spid="76" grpId="0" build="p">
        <p:tmplLst>
          <p:tmpl lvl="1">
            <p:tnLst>
              <p:par>
                <p:cTn presetID="10" presetClass="entr" presetSubtype="0" fill="hold" nodeType="withEffect">
                  <p:stCondLst>
                    <p:cond delay="25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10" presetClass="entr" presetSubtype="0" fill="hold" nodeType="withEffect">
                  <p:stCondLst>
                    <p:cond delay="2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bldP spid="80" grpId="0" build="p">
        <p:tmplLst>
          <p:tmpl lvl="1">
            <p:tnLst>
              <p:par>
                <p:cTn presetID="10" presetClass="entr" presetSubtype="0" fill="hold" nodeType="withEffect">
                  <p:stCondLst>
                    <p:cond delay="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animBg="1"/>
      <p:bldP spid="82" grpId="0" build="p">
        <p:tmplLst>
          <p:tmpl lvl="1">
            <p:tnLst>
              <p:par>
                <p:cTn presetID="10" presetClass="entr" presetSubtype="0" fill="hold" nodeType="withEffect">
                  <p:stCondLst>
                    <p:cond delay="25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animBg="1"/>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animBg="1"/>
      <p:bldP spid="86" grpId="0" build="p">
        <p:tmplLst>
          <p:tmpl lvl="1">
            <p:tnLst>
              <p:par>
                <p:cTn presetID="10" presetClass="entr" presetSubtype="0" fill="hold" nodeType="withEffect">
                  <p:stCondLst>
                    <p:cond delay="2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91" grpId="0" build="p">
        <p:tmplLst>
          <p:tmpl lvl="1">
            <p:tnLst>
              <p:par>
                <p:cTn presetID="10" presetClass="entr" presetSubtype="0" fill="hold" nodeType="withEffect">
                  <p:stCondLst>
                    <p:cond delay="25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p:stCondLst>
                    <p:cond delay="2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25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animBg="1"/>
      <p:bldP spid="95" grpId="0" build="p">
        <p:tmplLst>
          <p:tmpl lvl="1">
            <p:tnLst>
              <p:par>
                <p:cTn presetID="10" presetClass="entr" presetSubtype="0" fill="hold" nodeType="withEffect">
                  <p:stCondLst>
                    <p:cond delay="2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animBg="1"/>
      <p:bldP spid="97" grpId="0" build="p">
        <p:tmplLst>
          <p:tmpl lvl="1">
            <p:tnLst>
              <p:par>
                <p:cTn presetID="10" presetClass="entr" presetSubtype="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animBg="1"/>
      <p:bldP spid="99" grpId="0" build="p">
        <p:tmplLst>
          <p:tmpl lvl="1">
            <p:tnLst>
              <p:par>
                <p:cTn presetID="10" presetClass="entr" presetSubtype="0" fill="hold" nodeType="withEffect">
                  <p:stCondLst>
                    <p:cond delay="25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animBg="1"/>
      <p:bldP spid="101" grpId="0" build="p">
        <p:tmplLst>
          <p:tmpl lvl="1">
            <p:tnLst>
              <p:par>
                <p:cTn presetID="10" presetClass="entr" presetSubtype="0" fill="hold" nodeType="with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2668225"/>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2668225"/>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78730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453400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528069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011158"/>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011158"/>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9000490"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3086627"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805046"/>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453400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5280697"/>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02351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878870"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875528"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9007908"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9004566"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3100571"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3097229"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273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xEl>
                                              <p:pRg st="0" end="0"/>
                                            </p:txEl>
                                          </p:spTgt>
                                        </p:tgtEl>
                                        <p:attrNameLst>
                                          <p:attrName>style.visibility</p:attrName>
                                        </p:attrNameLst>
                                      </p:cBhvr>
                                      <p:to>
                                        <p:strVal val="visible"/>
                                      </p:to>
                                    </p:set>
                                    <p:animEffect transition="in" filter="fade">
                                      <p:cBhvr>
                                        <p:cTn id="116" dur="500"/>
                                        <p:tgtEl>
                                          <p:spTgt spid="43">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1">
                                            <p:txEl>
                                              <p:pRg st="0" end="0"/>
                                            </p:txEl>
                                          </p:spTgt>
                                        </p:tgtEl>
                                        <p:attrNameLst>
                                          <p:attrName>style.visibility</p:attrName>
                                        </p:attrNameLst>
                                      </p:cBhvr>
                                      <p:to>
                                        <p:strVal val="visible"/>
                                      </p:to>
                                    </p:set>
                                    <p:animEffect transition="in" filter="fade">
                                      <p:cBhvr>
                                        <p:cTn id="119" dur="500"/>
                                        <p:tgtEl>
                                          <p:spTgt spid="61">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Effect transition="in" filter="fade">
                                      <p:cBhvr>
                                        <p:cTn id="122" dur="500"/>
                                        <p:tgtEl>
                                          <p:spTgt spid="67">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xEl>
                                              <p:pRg st="0" end="0"/>
                                            </p:txEl>
                                          </p:spTgt>
                                        </p:tgtEl>
                                        <p:attrNameLst>
                                          <p:attrName>style.visibility</p:attrName>
                                        </p:attrNameLst>
                                      </p:cBhvr>
                                      <p:to>
                                        <p:strVal val="visible"/>
                                      </p:to>
                                    </p:set>
                                    <p:animEffect transition="in" filter="fade">
                                      <p:cBhvr>
                                        <p:cTn id="125" dur="500"/>
                                        <p:tgtEl>
                                          <p:spTgt spid="73">
                                            <p:txEl>
                                              <p:pRg st="0" end="0"/>
                                            </p:txEl>
                                          </p:spTgt>
                                        </p:tgtEl>
                                      </p:cBhvr>
                                    </p:animEffect>
                                  </p:childTnLst>
                                </p:cTn>
                              </p:par>
                            </p:childTnLst>
                          </p:cTn>
                        </p:par>
                        <p:par>
                          <p:cTn id="126" fill="hold">
                            <p:stCondLst>
                              <p:cond delay="2500"/>
                            </p:stCondLst>
                            <p:childTnLst>
                              <p:par>
                                <p:cTn id="127" presetID="16" presetClass="entr" presetSubtype="37" fill="hold" nodeType="afterEffect">
                                  <p:stCondLst>
                                    <p:cond delay="250"/>
                                  </p:stCondLst>
                                  <p:childTnLst>
                                    <p:set>
                                      <p:cBhvr>
                                        <p:cTn id="128" dur="1" fill="hold">
                                          <p:stCondLst>
                                            <p:cond delay="0"/>
                                          </p:stCondLst>
                                        </p:cTn>
                                        <p:tgtEl>
                                          <p:spTgt spid="74"/>
                                        </p:tgtEl>
                                        <p:attrNameLst>
                                          <p:attrName>style.visibility</p:attrName>
                                        </p:attrNameLst>
                                      </p:cBhvr>
                                      <p:to>
                                        <p:strVal val="visible"/>
                                      </p:to>
                                    </p:set>
                                    <p:animEffect transition="in" filter="barn(outVertical)">
                                      <p:cBhvr>
                                        <p:cTn id="129" dur="500"/>
                                        <p:tgtEl>
                                          <p:spTgt spid="74"/>
                                        </p:tgtEl>
                                      </p:cBhvr>
                                    </p:animEffect>
                                  </p:childTnLst>
                                </p:cTn>
                              </p:par>
                              <p:par>
                                <p:cTn id="130" presetID="2" presetClass="entr" presetSubtype="4" decel="100000" fill="hold" grpId="0" nodeType="withEffect">
                                  <p:stCondLst>
                                    <p:cond delay="25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500" fill="hold"/>
                                        <p:tgtEl>
                                          <p:spTgt spid="75"/>
                                        </p:tgtEl>
                                        <p:attrNameLst>
                                          <p:attrName>ppt_x</p:attrName>
                                        </p:attrNameLst>
                                      </p:cBhvr>
                                      <p:tavLst>
                                        <p:tav tm="0">
                                          <p:val>
                                            <p:strVal val="#ppt_x"/>
                                          </p:val>
                                        </p:tav>
                                        <p:tav tm="100000">
                                          <p:val>
                                            <p:strVal val="#ppt_x"/>
                                          </p:val>
                                        </p:tav>
                                      </p:tavLst>
                                    </p:anim>
                                    <p:anim calcmode="lin" valueType="num">
                                      <p:cBhvr additive="base">
                                        <p:cTn id="1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1890577"/>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9000490"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3086627"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878870"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875528"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9007908"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9004566"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3100571"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3097229"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85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xEl>
                                              <p:pRg st="0" end="0"/>
                                            </p:txEl>
                                          </p:spTgt>
                                        </p:tgtEl>
                                        <p:attrNameLst>
                                          <p:attrName>style.visibility</p:attrName>
                                        </p:attrNameLst>
                                      </p:cBhvr>
                                      <p:to>
                                        <p:strVal val="visible"/>
                                      </p:to>
                                    </p:set>
                                    <p:animEffect transition="in" filter="fade">
                                      <p:cBhvr>
                                        <p:cTn id="116" dur="500"/>
                                        <p:tgtEl>
                                          <p:spTgt spid="41">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xEl>
                                              <p:pRg st="0" end="0"/>
                                            </p:txEl>
                                          </p:spTgt>
                                        </p:tgtEl>
                                        <p:attrNameLst>
                                          <p:attrName>style.visibility</p:attrName>
                                        </p:attrNameLst>
                                      </p:cBhvr>
                                      <p:to>
                                        <p:strVal val="visible"/>
                                      </p:to>
                                    </p:set>
                                    <p:animEffect transition="in" filter="fade">
                                      <p:cBhvr>
                                        <p:cTn id="119" dur="500"/>
                                        <p:tgtEl>
                                          <p:spTgt spid="59">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xEl>
                                              <p:pRg st="0" end="0"/>
                                            </p:txEl>
                                          </p:spTgt>
                                        </p:tgtEl>
                                        <p:attrNameLst>
                                          <p:attrName>style.visibility</p:attrName>
                                        </p:attrNameLst>
                                      </p:cBhvr>
                                      <p:to>
                                        <p:strVal val="visible"/>
                                      </p:to>
                                    </p:set>
                                    <p:animEffect transition="in" filter="fade">
                                      <p:cBhvr>
                                        <p:cTn id="122" dur="500"/>
                                        <p:tgtEl>
                                          <p:spTgt spid="65">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xEl>
                                              <p:pRg st="0" end="0"/>
                                            </p:txEl>
                                          </p:spTgt>
                                        </p:tgtEl>
                                        <p:attrNameLst>
                                          <p:attrName>style.visibility</p:attrName>
                                        </p:attrNameLst>
                                      </p:cBhvr>
                                      <p:to>
                                        <p:strVal val="visible"/>
                                      </p:to>
                                    </p:set>
                                    <p:animEffect transition="in" filter="fade">
                                      <p:cBhvr>
                                        <p:cTn id="125" dur="500"/>
                                        <p:tgtEl>
                                          <p:spTgt spid="71">
                                            <p:txEl>
                                              <p:pRg st="0" end="0"/>
                                            </p:txEl>
                                          </p:spTgt>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xEl>
                                              <p:pRg st="0" end="0"/>
                                            </p:txEl>
                                          </p:spTgt>
                                        </p:tgtEl>
                                        <p:attrNameLst>
                                          <p:attrName>style.visibility</p:attrName>
                                        </p:attrNameLst>
                                      </p:cBhvr>
                                      <p:to>
                                        <p:strVal val="visible"/>
                                      </p:to>
                                    </p:set>
                                    <p:animEffect transition="in" filter="fade">
                                      <p:cBhvr>
                                        <p:cTn id="141" dur="500"/>
                                        <p:tgtEl>
                                          <p:spTgt spid="42">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0">
                                            <p:txEl>
                                              <p:pRg st="0" end="0"/>
                                            </p:txEl>
                                          </p:spTgt>
                                        </p:tgtEl>
                                        <p:attrNameLst>
                                          <p:attrName>style.visibility</p:attrName>
                                        </p:attrNameLst>
                                      </p:cBhvr>
                                      <p:to>
                                        <p:strVal val="visible"/>
                                      </p:to>
                                    </p:set>
                                    <p:animEffect transition="in" filter="fade">
                                      <p:cBhvr>
                                        <p:cTn id="144" dur="500"/>
                                        <p:tgtEl>
                                          <p:spTgt spid="60">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xEl>
                                              <p:pRg st="0" end="0"/>
                                            </p:txEl>
                                          </p:spTgt>
                                        </p:tgtEl>
                                        <p:attrNameLst>
                                          <p:attrName>style.visibility</p:attrName>
                                        </p:attrNameLst>
                                      </p:cBhvr>
                                      <p:to>
                                        <p:strVal val="visible"/>
                                      </p:to>
                                    </p:set>
                                    <p:animEffect transition="in" filter="fade">
                                      <p:cBhvr>
                                        <p:cTn id="147" dur="500"/>
                                        <p:tgtEl>
                                          <p:spTgt spid="66">
                                            <p:txEl>
                                              <p:pRg st="0" end="0"/>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xEl>
                                              <p:pRg st="0" end="0"/>
                                            </p:txEl>
                                          </p:spTgt>
                                        </p:tgtEl>
                                        <p:attrNameLst>
                                          <p:attrName>style.visibility</p:attrName>
                                        </p:attrNameLst>
                                      </p:cBhvr>
                                      <p:to>
                                        <p:strVal val="visible"/>
                                      </p:to>
                                    </p:set>
                                    <p:animEffect transition="in" filter="fade">
                                      <p:cBhvr>
                                        <p:cTn id="150" dur="500"/>
                                        <p:tgtEl>
                                          <p:spTgt spid="72">
                                            <p:txEl>
                                              <p:pRg st="0" end="0"/>
                                            </p:tx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500"/>
                                        <p:tgtEl>
                                          <p:spTgt spid="2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fade">
                                      <p:cBhvr>
                                        <p:cTn id="160" dur="500"/>
                                        <p:tgtEl>
                                          <p:spTgt spid="2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fade">
                                      <p:cBhvr>
                                        <p:cTn id="163" dur="500"/>
                                        <p:tgtEl>
                                          <p:spTgt spid="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xEl>
                                              <p:pRg st="0" end="0"/>
                                            </p:txEl>
                                          </p:spTgt>
                                        </p:tgtEl>
                                        <p:attrNameLst>
                                          <p:attrName>style.visibility</p:attrName>
                                        </p:attrNameLst>
                                      </p:cBhvr>
                                      <p:to>
                                        <p:strVal val="visible"/>
                                      </p:to>
                                    </p:set>
                                    <p:animEffect transition="in" filter="fade">
                                      <p:cBhvr>
                                        <p:cTn id="166" dur="500"/>
                                        <p:tgtEl>
                                          <p:spTgt spid="43">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xEl>
                                              <p:pRg st="0" end="0"/>
                                            </p:txEl>
                                          </p:spTgt>
                                        </p:tgtEl>
                                        <p:attrNameLst>
                                          <p:attrName>style.visibility</p:attrName>
                                        </p:attrNameLst>
                                      </p:cBhvr>
                                      <p:to>
                                        <p:strVal val="visible"/>
                                      </p:to>
                                    </p:set>
                                    <p:animEffect transition="in" filter="fade">
                                      <p:cBhvr>
                                        <p:cTn id="169" dur="500"/>
                                        <p:tgtEl>
                                          <p:spTgt spid="61">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xEl>
                                              <p:pRg st="0" end="0"/>
                                            </p:txEl>
                                          </p:spTgt>
                                        </p:tgtEl>
                                        <p:attrNameLst>
                                          <p:attrName>style.visibility</p:attrName>
                                        </p:attrNameLst>
                                      </p:cBhvr>
                                      <p:to>
                                        <p:strVal val="visible"/>
                                      </p:to>
                                    </p:set>
                                    <p:animEffect transition="in" filter="fade">
                                      <p:cBhvr>
                                        <p:cTn id="172" dur="500"/>
                                        <p:tgtEl>
                                          <p:spTgt spid="67">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500"/>
                                        <p:tgtEl>
                                          <p:spTgt spid="73">
                                            <p:txEl>
                                              <p:pRg st="0" end="0"/>
                                            </p:txEl>
                                          </p:spTgt>
                                        </p:tgtEl>
                                      </p:cBhvr>
                                    </p:animEffect>
                                  </p:childTnLst>
                                </p:cTn>
                              </p:par>
                            </p:childTnLst>
                          </p:cTn>
                        </p:par>
                        <p:par>
                          <p:cTn id="176" fill="hold">
                            <p:stCondLst>
                              <p:cond delay="3500"/>
                            </p:stCondLst>
                            <p:childTnLst>
                              <p:par>
                                <p:cTn id="177" presetID="16" presetClass="entr" presetSubtype="37" fill="hold" nodeType="afterEffect">
                                  <p:stCondLst>
                                    <p:cond delay="250"/>
                                  </p:stCondLst>
                                  <p:childTnLst>
                                    <p:set>
                                      <p:cBhvr>
                                        <p:cTn id="178" dur="1" fill="hold">
                                          <p:stCondLst>
                                            <p:cond delay="0"/>
                                          </p:stCondLst>
                                        </p:cTn>
                                        <p:tgtEl>
                                          <p:spTgt spid="74"/>
                                        </p:tgtEl>
                                        <p:attrNameLst>
                                          <p:attrName>style.visibility</p:attrName>
                                        </p:attrNameLst>
                                      </p:cBhvr>
                                      <p:to>
                                        <p:strVal val="visible"/>
                                      </p:to>
                                    </p:set>
                                    <p:animEffect transition="in" filter="barn(outVertical)">
                                      <p:cBhvr>
                                        <p:cTn id="179" dur="500"/>
                                        <p:tgtEl>
                                          <p:spTgt spid="74"/>
                                        </p:tgtEl>
                                      </p:cBhvr>
                                    </p:animEffect>
                                  </p:childTnLst>
                                </p:cTn>
                              </p:par>
                              <p:par>
                                <p:cTn id="180" presetID="2" presetClass="entr" presetSubtype="4" decel="100000" fill="hold" grpId="0" nodeType="withEffect">
                                  <p:stCondLst>
                                    <p:cond delay="250"/>
                                  </p:stCondLst>
                                  <p:childTnLst>
                                    <p:set>
                                      <p:cBhvr>
                                        <p:cTn id="181" dur="1" fill="hold">
                                          <p:stCondLst>
                                            <p:cond delay="0"/>
                                          </p:stCondLst>
                                        </p:cTn>
                                        <p:tgtEl>
                                          <p:spTgt spid="75"/>
                                        </p:tgtEl>
                                        <p:attrNameLst>
                                          <p:attrName>style.visibility</p:attrName>
                                        </p:attrNameLst>
                                      </p:cBhvr>
                                      <p:to>
                                        <p:strVal val="visible"/>
                                      </p:to>
                                    </p:set>
                                    <p:anim calcmode="lin" valueType="num">
                                      <p:cBhvr additive="base">
                                        <p:cTn id="182" dur="500" fill="hold"/>
                                        <p:tgtEl>
                                          <p:spTgt spid="75"/>
                                        </p:tgtEl>
                                        <p:attrNameLst>
                                          <p:attrName>ppt_x</p:attrName>
                                        </p:attrNameLst>
                                      </p:cBhvr>
                                      <p:tavLst>
                                        <p:tav tm="0">
                                          <p:val>
                                            <p:strVal val="#ppt_x"/>
                                          </p:val>
                                        </p:tav>
                                        <p:tav tm="100000">
                                          <p:val>
                                            <p:strVal val="#ppt_x"/>
                                          </p:val>
                                        </p:tav>
                                      </p:tavLst>
                                    </p:anim>
                                    <p:anim calcmode="lin" valueType="num">
                                      <p:cBhvr additive="base">
                                        <p:cTn id="18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912736"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018081"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4259561" y="1890577"/>
            <a:ext cx="2883089"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912736"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912736"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912736"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912736"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912736"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912736"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018081"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018081"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018081"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018081"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018081"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018081"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4259561" y="3009661"/>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4259561" y="3756355"/>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4259561" y="4503049"/>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4259561" y="5249743"/>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4259561" y="5996437"/>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4259561" y="6743133"/>
            <a:ext cx="2883089"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912737"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8028851"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4245617" y="2028221"/>
            <a:ext cx="2883089"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912736"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909394"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909394"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912736"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917674"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905318"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8036269"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8032927"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8032927"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8036269"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8041207"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8028851"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4259561" y="304508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4256219" y="3774041"/>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4256219" y="4520735"/>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4259561" y="5267429"/>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4264499" y="603183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4252143" y="6773176"/>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76" name="正方形/長方形 75"/>
          <p:cNvSpPr/>
          <p:nvPr userDrawn="1"/>
        </p:nvSpPr>
        <p:spPr>
          <a:xfrm>
            <a:off x="11131224"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正方形/長方形 76"/>
          <p:cNvSpPr/>
          <p:nvPr userDrawn="1"/>
        </p:nvSpPr>
        <p:spPr>
          <a:xfrm>
            <a:off x="11131224"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正方形/長方形 77"/>
          <p:cNvSpPr/>
          <p:nvPr userDrawn="1"/>
        </p:nvSpPr>
        <p:spPr>
          <a:xfrm>
            <a:off x="11131224"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正方形/長方形 78"/>
          <p:cNvSpPr/>
          <p:nvPr userDrawn="1"/>
        </p:nvSpPr>
        <p:spPr>
          <a:xfrm>
            <a:off x="11131224"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正方形/長方形 79"/>
          <p:cNvSpPr/>
          <p:nvPr userDrawn="1"/>
        </p:nvSpPr>
        <p:spPr>
          <a:xfrm>
            <a:off x="11131224"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1" name="正方形/長方形 80"/>
          <p:cNvSpPr/>
          <p:nvPr userDrawn="1"/>
        </p:nvSpPr>
        <p:spPr>
          <a:xfrm>
            <a:off x="11131224"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正方形/長方形 81"/>
          <p:cNvSpPr/>
          <p:nvPr userDrawn="1"/>
        </p:nvSpPr>
        <p:spPr>
          <a:xfrm>
            <a:off x="11131224"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テキスト プレースホルダー 11"/>
          <p:cNvSpPr>
            <a:spLocks noGrp="1"/>
          </p:cNvSpPr>
          <p:nvPr>
            <p:ph type="body" sz="quarter" idx="64" hasCustomPrompt="1"/>
          </p:nvPr>
        </p:nvSpPr>
        <p:spPr>
          <a:xfrm>
            <a:off x="11141994"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65" hasCustomPrompt="1"/>
          </p:nvPr>
        </p:nvSpPr>
        <p:spPr>
          <a:xfrm>
            <a:off x="11149412"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5" name="テキスト プレースホルダー 11"/>
          <p:cNvSpPr>
            <a:spLocks noGrp="1"/>
          </p:cNvSpPr>
          <p:nvPr>
            <p:ph type="body" sz="quarter" idx="66" hasCustomPrompt="1"/>
          </p:nvPr>
        </p:nvSpPr>
        <p:spPr>
          <a:xfrm>
            <a:off x="11146070"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6" name="テキスト プレースホルダー 11"/>
          <p:cNvSpPr>
            <a:spLocks noGrp="1"/>
          </p:cNvSpPr>
          <p:nvPr>
            <p:ph type="body" sz="quarter" idx="67" hasCustomPrompt="1"/>
          </p:nvPr>
        </p:nvSpPr>
        <p:spPr>
          <a:xfrm>
            <a:off x="11146070"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7" name="テキスト プレースホルダー 11"/>
          <p:cNvSpPr>
            <a:spLocks noGrp="1"/>
          </p:cNvSpPr>
          <p:nvPr>
            <p:ph type="body" sz="quarter" idx="68" hasCustomPrompt="1"/>
          </p:nvPr>
        </p:nvSpPr>
        <p:spPr>
          <a:xfrm>
            <a:off x="11149412"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8" name="テキスト プレースホルダー 11"/>
          <p:cNvSpPr>
            <a:spLocks noGrp="1"/>
          </p:cNvSpPr>
          <p:nvPr>
            <p:ph type="body" sz="quarter" idx="69" hasCustomPrompt="1"/>
          </p:nvPr>
        </p:nvSpPr>
        <p:spPr>
          <a:xfrm>
            <a:off x="11154350"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9" name="テキスト プレースホルダー 11"/>
          <p:cNvSpPr>
            <a:spLocks noGrp="1"/>
          </p:cNvSpPr>
          <p:nvPr>
            <p:ph type="body" sz="quarter" idx="70" hasCustomPrompt="1"/>
          </p:nvPr>
        </p:nvSpPr>
        <p:spPr>
          <a:xfrm>
            <a:off x="11141994"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402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xEl>
                                              <p:pRg st="0" end="0"/>
                                            </p:txEl>
                                          </p:spTgt>
                                        </p:tgtEl>
                                        <p:attrNameLst>
                                          <p:attrName>style.visibility</p:attrName>
                                        </p:attrNameLst>
                                      </p:cBhvr>
                                      <p:to>
                                        <p:strVal val="visible"/>
                                      </p:to>
                                    </p:set>
                                    <p:animEffect transition="in" filter="fade">
                                      <p:cBhvr>
                                        <p:cTn id="31" dur="500"/>
                                        <p:tgtEl>
                                          <p:spTgt spid="83">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animEffect transition="in" filter="fade">
                                      <p:cBhvr>
                                        <p:cTn id="47" dur="500"/>
                                        <p:tgtEl>
                                          <p:spTgt spid="38">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xEl>
                                              <p:pRg st="0" end="0"/>
                                            </p:txEl>
                                          </p:spTgt>
                                        </p:tgtEl>
                                        <p:attrNameLst>
                                          <p:attrName>style.visibility</p:attrName>
                                        </p:attrNameLst>
                                      </p:cBhvr>
                                      <p:to>
                                        <p:strVal val="visible"/>
                                      </p:to>
                                    </p:set>
                                    <p:animEffect transition="in" filter="fade">
                                      <p:cBhvr>
                                        <p:cTn id="50" dur="500"/>
                                        <p:tgtEl>
                                          <p:spTgt spid="56">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animEffect transition="in" filter="fade">
                                      <p:cBhvr>
                                        <p:cTn id="53" dur="500"/>
                                        <p:tgtEl>
                                          <p:spTgt spid="62">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xEl>
                                              <p:pRg st="0" end="0"/>
                                            </p:txEl>
                                          </p:spTgt>
                                        </p:tgtEl>
                                        <p:attrNameLst>
                                          <p:attrName>style.visibility</p:attrName>
                                        </p:attrNameLst>
                                      </p:cBhvr>
                                      <p:to>
                                        <p:strVal val="visible"/>
                                      </p:to>
                                    </p:set>
                                    <p:animEffect transition="in" filter="fade">
                                      <p:cBhvr>
                                        <p:cTn id="56" dur="500"/>
                                        <p:tgtEl>
                                          <p:spTgt spid="6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xEl>
                                              <p:pRg st="0" end="0"/>
                                            </p:txEl>
                                          </p:spTgt>
                                        </p:tgtEl>
                                        <p:attrNameLst>
                                          <p:attrName>style.visibility</p:attrName>
                                        </p:attrNameLst>
                                      </p:cBhvr>
                                      <p:to>
                                        <p:strVal val="visible"/>
                                      </p:to>
                                    </p:set>
                                    <p:animEffect transition="in" filter="fade">
                                      <p:cBhvr>
                                        <p:cTn id="62" dur="500"/>
                                        <p:tgtEl>
                                          <p:spTgt spid="84">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xEl>
                                              <p:pRg st="0" end="0"/>
                                            </p:txEl>
                                          </p:spTgt>
                                        </p:tgtEl>
                                        <p:attrNameLst>
                                          <p:attrName>style.visibility</p:attrName>
                                        </p:attrNameLst>
                                      </p:cBhvr>
                                      <p:to>
                                        <p:strVal val="visible"/>
                                      </p:to>
                                    </p:set>
                                    <p:animEffect transition="in" filter="fade">
                                      <p:cBhvr>
                                        <p:cTn id="81" dur="500"/>
                                        <p:tgtEl>
                                          <p:spTgt spid="57">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fade">
                                      <p:cBhvr>
                                        <p:cTn id="84" dur="500"/>
                                        <p:tgtEl>
                                          <p:spTgt spid="63">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xEl>
                                              <p:pRg st="0" end="0"/>
                                            </p:txEl>
                                          </p:spTgt>
                                        </p:tgtEl>
                                        <p:attrNameLst>
                                          <p:attrName>style.visibility</p:attrName>
                                        </p:attrNameLst>
                                      </p:cBhvr>
                                      <p:to>
                                        <p:strVal val="visible"/>
                                      </p:to>
                                    </p:set>
                                    <p:animEffect transition="in" filter="fade">
                                      <p:cBhvr>
                                        <p:cTn id="93" dur="500"/>
                                        <p:tgtEl>
                                          <p:spTgt spid="85">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xEl>
                                              <p:pRg st="0" end="0"/>
                                            </p:txEl>
                                          </p:spTgt>
                                        </p:tgtEl>
                                        <p:attrNameLst>
                                          <p:attrName>style.visibility</p:attrName>
                                        </p:attrNameLst>
                                      </p:cBhvr>
                                      <p:to>
                                        <p:strVal val="visible"/>
                                      </p:to>
                                    </p:set>
                                    <p:animEffect transition="in" filter="fade">
                                      <p:cBhvr>
                                        <p:cTn id="109" dur="500"/>
                                        <p:tgtEl>
                                          <p:spTgt spid="6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500"/>
                                        <p:tgtEl>
                                          <p:spTgt spid="70">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xEl>
                                              <p:pRg st="0" end="0"/>
                                            </p:txEl>
                                          </p:spTgt>
                                        </p:tgtEl>
                                        <p:attrNameLst>
                                          <p:attrName>style.visibility</p:attrName>
                                        </p:attrNameLst>
                                      </p:cBhvr>
                                      <p:to>
                                        <p:strVal val="visible"/>
                                      </p:to>
                                    </p:set>
                                    <p:animEffect transition="in" filter="fade">
                                      <p:cBhvr>
                                        <p:cTn id="118" dur="500"/>
                                        <p:tgtEl>
                                          <p:spTgt spid="86">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fade">
                                      <p:cBhvr>
                                        <p:cTn id="125" dur="500"/>
                                        <p:tgtEl>
                                          <p:spTgt spid="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xEl>
                                              <p:pRg st="0" end="0"/>
                                            </p:txEl>
                                          </p:spTgt>
                                        </p:tgtEl>
                                        <p:attrNameLst>
                                          <p:attrName>style.visibility</p:attrName>
                                        </p:attrNameLst>
                                      </p:cBhvr>
                                      <p:to>
                                        <p:strVal val="visible"/>
                                      </p:to>
                                    </p:set>
                                    <p:animEffect transition="in" filter="fade">
                                      <p:cBhvr>
                                        <p:cTn id="137" dur="500"/>
                                        <p:tgtEl>
                                          <p:spTgt spid="41">
                                            <p:txEl>
                                              <p:pRg st="0" end="0"/>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xEl>
                                              <p:pRg st="0" end="0"/>
                                            </p:txEl>
                                          </p:spTgt>
                                        </p:tgtEl>
                                        <p:attrNameLst>
                                          <p:attrName>style.visibility</p:attrName>
                                        </p:attrNameLst>
                                      </p:cBhvr>
                                      <p:to>
                                        <p:strVal val="visible"/>
                                      </p:to>
                                    </p:set>
                                    <p:animEffect transition="in" filter="fade">
                                      <p:cBhvr>
                                        <p:cTn id="140" dur="500"/>
                                        <p:tgtEl>
                                          <p:spTgt spid="59">
                                            <p:txEl>
                                              <p:pRg st="0" end="0"/>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
                                            <p:txEl>
                                              <p:pRg st="0" end="0"/>
                                            </p:txEl>
                                          </p:spTgt>
                                        </p:tgtEl>
                                        <p:attrNameLst>
                                          <p:attrName>style.visibility</p:attrName>
                                        </p:attrNameLst>
                                      </p:cBhvr>
                                      <p:to>
                                        <p:strVal val="visible"/>
                                      </p:to>
                                    </p:set>
                                    <p:animEffect transition="in" filter="fade">
                                      <p:cBhvr>
                                        <p:cTn id="143" dur="500"/>
                                        <p:tgtEl>
                                          <p:spTgt spid="65">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Effect transition="in" filter="fade">
                                      <p:cBhvr>
                                        <p:cTn id="146" dur="500"/>
                                        <p:tgtEl>
                                          <p:spTgt spid="71">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7">
                                            <p:txEl>
                                              <p:pRg st="0" end="0"/>
                                            </p:txEl>
                                          </p:spTgt>
                                        </p:tgtEl>
                                        <p:attrNameLst>
                                          <p:attrName>style.visibility</p:attrName>
                                        </p:attrNameLst>
                                      </p:cBhvr>
                                      <p:to>
                                        <p:strVal val="visible"/>
                                      </p:to>
                                    </p:set>
                                    <p:animEffect transition="in" filter="fade">
                                      <p:cBhvr>
                                        <p:cTn id="152" dur="500"/>
                                        <p:tgtEl>
                                          <p:spTgt spid="87">
                                            <p:txEl>
                                              <p:pRg st="0" end="0"/>
                                            </p:txEl>
                                          </p:spTgt>
                                        </p:tgtEl>
                                      </p:cBhvr>
                                    </p:animEffect>
                                  </p:childTnLst>
                                </p:cTn>
                              </p:par>
                            </p:childTnLst>
                          </p:cTn>
                        </p:par>
                        <p:par>
                          <p:cTn id="153" fill="hold">
                            <p:stCondLst>
                              <p:cond delay="2500"/>
                            </p:stCondLst>
                            <p:childTnLst>
                              <p:par>
                                <p:cTn id="154" presetID="10" presetClass="entr" presetSubtype="0" fill="hold" grpId="0" nodeType="after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500"/>
                                        <p:tgtEl>
                                          <p:spTgt spid="3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xEl>
                                              <p:pRg st="0" end="0"/>
                                            </p:txEl>
                                          </p:spTgt>
                                        </p:tgtEl>
                                        <p:attrNameLst>
                                          <p:attrName>style.visibility</p:attrName>
                                        </p:attrNameLst>
                                      </p:cBhvr>
                                      <p:to>
                                        <p:strVal val="visible"/>
                                      </p:to>
                                    </p:set>
                                    <p:animEffect transition="in" filter="fade">
                                      <p:cBhvr>
                                        <p:cTn id="168" dur="500"/>
                                        <p:tgtEl>
                                          <p:spTgt spid="42">
                                            <p:txEl>
                                              <p:pRg st="0" end="0"/>
                                            </p:txEl>
                                          </p:spTgt>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xEl>
                                              <p:pRg st="0" end="0"/>
                                            </p:txEl>
                                          </p:spTgt>
                                        </p:tgtEl>
                                        <p:attrNameLst>
                                          <p:attrName>style.visibility</p:attrName>
                                        </p:attrNameLst>
                                      </p:cBhvr>
                                      <p:to>
                                        <p:strVal val="visible"/>
                                      </p:to>
                                    </p:set>
                                    <p:animEffect transition="in" filter="fade">
                                      <p:cBhvr>
                                        <p:cTn id="171" dur="500"/>
                                        <p:tgtEl>
                                          <p:spTgt spid="60">
                                            <p:txEl>
                                              <p:pRg st="0" end="0"/>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6">
                                            <p:txEl>
                                              <p:pRg st="0" end="0"/>
                                            </p:txEl>
                                          </p:spTgt>
                                        </p:tgtEl>
                                        <p:attrNameLst>
                                          <p:attrName>style.visibility</p:attrName>
                                        </p:attrNameLst>
                                      </p:cBhvr>
                                      <p:to>
                                        <p:strVal val="visible"/>
                                      </p:to>
                                    </p:set>
                                    <p:animEffect transition="in" filter="fade">
                                      <p:cBhvr>
                                        <p:cTn id="174" dur="500"/>
                                        <p:tgtEl>
                                          <p:spTgt spid="66">
                                            <p:txEl>
                                              <p:pRg st="0" end="0"/>
                                            </p:txEl>
                                          </p:spTgt>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
                                            <p:txEl>
                                              <p:pRg st="0" end="0"/>
                                            </p:txEl>
                                          </p:spTgt>
                                        </p:tgtEl>
                                        <p:attrNameLst>
                                          <p:attrName>style.visibility</p:attrName>
                                        </p:attrNameLst>
                                      </p:cBhvr>
                                      <p:to>
                                        <p:strVal val="visible"/>
                                      </p:to>
                                    </p:set>
                                    <p:animEffect transition="in" filter="fade">
                                      <p:cBhvr>
                                        <p:cTn id="177" dur="500"/>
                                        <p:tgtEl>
                                          <p:spTgt spid="72">
                                            <p:txEl>
                                              <p:pRg st="0" end="0"/>
                                            </p:tx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fade">
                                      <p:cBhvr>
                                        <p:cTn id="180" dur="500"/>
                                        <p:tgtEl>
                                          <p:spTgt spid="8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xEl>
                                              <p:pRg st="0" end="0"/>
                                            </p:txEl>
                                          </p:spTgt>
                                        </p:tgtEl>
                                        <p:attrNameLst>
                                          <p:attrName>style.visibility</p:attrName>
                                        </p:attrNameLst>
                                      </p:cBhvr>
                                      <p:to>
                                        <p:strVal val="visible"/>
                                      </p:to>
                                    </p:set>
                                    <p:animEffect transition="in" filter="fade">
                                      <p:cBhvr>
                                        <p:cTn id="183" dur="500"/>
                                        <p:tgtEl>
                                          <p:spTgt spid="88">
                                            <p:txEl>
                                              <p:pRg st="0" end="0"/>
                                            </p:txEl>
                                          </p:spTgt>
                                        </p:tgtEl>
                                      </p:cBhvr>
                                    </p:animEffect>
                                  </p:childTnLst>
                                </p:cTn>
                              </p:par>
                            </p:childTnLst>
                          </p:cTn>
                        </p:par>
                        <p:par>
                          <p:cTn id="184" fill="hold">
                            <p:stCondLst>
                              <p:cond delay="3000"/>
                            </p:stCondLst>
                            <p:childTnLst>
                              <p:par>
                                <p:cTn id="185" presetID="10" presetClass="entr" presetSubtype="0" fill="hold" grpId="0" nodeType="after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fade">
                                      <p:cBhvr>
                                        <p:cTn id="187" dur="500"/>
                                        <p:tgtEl>
                                          <p:spTgt spid="1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8"/>
                                        </p:tgtEl>
                                        <p:attrNameLst>
                                          <p:attrName>style.visibility</p:attrName>
                                        </p:attrNameLst>
                                      </p:cBhvr>
                                      <p:to>
                                        <p:strVal val="visible"/>
                                      </p:to>
                                    </p:set>
                                    <p:animEffect transition="in" filter="fade">
                                      <p:cBhvr>
                                        <p:cTn id="193" dur="500"/>
                                        <p:tgtEl>
                                          <p:spTgt spid="2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3">
                                            <p:txEl>
                                              <p:pRg st="0" end="0"/>
                                            </p:txEl>
                                          </p:spTgt>
                                        </p:tgtEl>
                                        <p:attrNameLst>
                                          <p:attrName>style.visibility</p:attrName>
                                        </p:attrNameLst>
                                      </p:cBhvr>
                                      <p:to>
                                        <p:strVal val="visible"/>
                                      </p:to>
                                    </p:set>
                                    <p:animEffect transition="in" filter="fade">
                                      <p:cBhvr>
                                        <p:cTn id="199" dur="500"/>
                                        <p:tgtEl>
                                          <p:spTgt spid="43">
                                            <p:txEl>
                                              <p:pRg st="0" end="0"/>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xEl>
                                              <p:pRg st="0" end="0"/>
                                            </p:txEl>
                                          </p:spTgt>
                                        </p:tgtEl>
                                        <p:attrNameLst>
                                          <p:attrName>style.visibility</p:attrName>
                                        </p:attrNameLst>
                                      </p:cBhvr>
                                      <p:to>
                                        <p:strVal val="visible"/>
                                      </p:to>
                                    </p:set>
                                    <p:animEffect transition="in" filter="fade">
                                      <p:cBhvr>
                                        <p:cTn id="202" dur="500"/>
                                        <p:tgtEl>
                                          <p:spTgt spid="61">
                                            <p:txEl>
                                              <p:pRg st="0" end="0"/>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7">
                                            <p:txEl>
                                              <p:pRg st="0" end="0"/>
                                            </p:txEl>
                                          </p:spTgt>
                                        </p:tgtEl>
                                        <p:attrNameLst>
                                          <p:attrName>style.visibility</p:attrName>
                                        </p:attrNameLst>
                                      </p:cBhvr>
                                      <p:to>
                                        <p:strVal val="visible"/>
                                      </p:to>
                                    </p:set>
                                    <p:animEffect transition="in" filter="fade">
                                      <p:cBhvr>
                                        <p:cTn id="205" dur="500"/>
                                        <p:tgtEl>
                                          <p:spTgt spid="67">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xEl>
                                              <p:pRg st="0" end="0"/>
                                            </p:txEl>
                                          </p:spTgt>
                                        </p:tgtEl>
                                        <p:attrNameLst>
                                          <p:attrName>style.visibility</p:attrName>
                                        </p:attrNameLst>
                                      </p:cBhvr>
                                      <p:to>
                                        <p:strVal val="visible"/>
                                      </p:to>
                                    </p:set>
                                    <p:animEffect transition="in" filter="fade">
                                      <p:cBhvr>
                                        <p:cTn id="208" dur="500"/>
                                        <p:tgtEl>
                                          <p:spTgt spid="7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89">
                                            <p:txEl>
                                              <p:pRg st="0" end="0"/>
                                            </p:txEl>
                                          </p:spTgt>
                                        </p:tgtEl>
                                        <p:attrNameLst>
                                          <p:attrName>style.visibility</p:attrName>
                                        </p:attrNameLst>
                                      </p:cBhvr>
                                      <p:to>
                                        <p:strVal val="visible"/>
                                      </p:to>
                                    </p:set>
                                    <p:animEffect transition="in" filter="fade">
                                      <p:cBhvr>
                                        <p:cTn id="214" dur="500"/>
                                        <p:tgtEl>
                                          <p:spTgt spid="89">
                                            <p:txEl>
                                              <p:pRg st="0" end="0"/>
                                            </p:txEl>
                                          </p:spTgt>
                                        </p:tgtEl>
                                      </p:cBhvr>
                                    </p:animEffect>
                                  </p:childTnLst>
                                </p:cTn>
                              </p:par>
                            </p:childTnLst>
                          </p:cTn>
                        </p:par>
                        <p:par>
                          <p:cTn id="215" fill="hold">
                            <p:stCondLst>
                              <p:cond delay="3500"/>
                            </p:stCondLst>
                            <p:childTnLst>
                              <p:par>
                                <p:cTn id="216" presetID="16" presetClass="entr" presetSubtype="37" fill="hold" nodeType="afterEffect">
                                  <p:stCondLst>
                                    <p:cond delay="250"/>
                                  </p:stCondLst>
                                  <p:childTnLst>
                                    <p:set>
                                      <p:cBhvr>
                                        <p:cTn id="217" dur="1" fill="hold">
                                          <p:stCondLst>
                                            <p:cond delay="0"/>
                                          </p:stCondLst>
                                        </p:cTn>
                                        <p:tgtEl>
                                          <p:spTgt spid="74"/>
                                        </p:tgtEl>
                                        <p:attrNameLst>
                                          <p:attrName>style.visibility</p:attrName>
                                        </p:attrNameLst>
                                      </p:cBhvr>
                                      <p:to>
                                        <p:strVal val="visible"/>
                                      </p:to>
                                    </p:set>
                                    <p:animEffect transition="in" filter="barn(outVertical)">
                                      <p:cBhvr>
                                        <p:cTn id="218" dur="500"/>
                                        <p:tgtEl>
                                          <p:spTgt spid="74"/>
                                        </p:tgtEl>
                                      </p:cBhvr>
                                    </p:animEffect>
                                  </p:childTnLst>
                                </p:cTn>
                              </p:par>
                              <p:par>
                                <p:cTn id="219" presetID="2" presetClass="entr" presetSubtype="4" decel="100000" fill="hold" grpId="0" nodeType="withEffect">
                                  <p:stCondLst>
                                    <p:cond delay="250"/>
                                  </p:stCondLst>
                                  <p:childTnLst>
                                    <p:set>
                                      <p:cBhvr>
                                        <p:cTn id="220" dur="1" fill="hold">
                                          <p:stCondLst>
                                            <p:cond delay="0"/>
                                          </p:stCondLst>
                                        </p:cTn>
                                        <p:tgtEl>
                                          <p:spTgt spid="75"/>
                                        </p:tgtEl>
                                        <p:attrNameLst>
                                          <p:attrName>style.visibility</p:attrName>
                                        </p:attrNameLst>
                                      </p:cBhvr>
                                      <p:to>
                                        <p:strVal val="visible"/>
                                      </p:to>
                                    </p:set>
                                    <p:anim calcmode="lin" valueType="num">
                                      <p:cBhvr additive="base">
                                        <p:cTn id="221" dur="500" fill="hold"/>
                                        <p:tgtEl>
                                          <p:spTgt spid="75"/>
                                        </p:tgtEl>
                                        <p:attrNameLst>
                                          <p:attrName>ppt_x</p:attrName>
                                        </p:attrNameLst>
                                      </p:cBhvr>
                                      <p:tavLst>
                                        <p:tav tm="0">
                                          <p:val>
                                            <p:strVal val="#ppt_x"/>
                                          </p:val>
                                        </p:tav>
                                        <p:tav tm="100000">
                                          <p:val>
                                            <p:strVal val="#ppt_x"/>
                                          </p:val>
                                        </p:tav>
                                      </p:tavLst>
                                    </p:anim>
                                    <p:anim calcmode="lin" valueType="num">
                                      <p:cBhvr additive="base">
                                        <p:cTn id="2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P spid="76" grpId="0" animBg="1"/>
      <p:bldP spid="77" grpId="0" animBg="1"/>
      <p:bldP spid="78" grpId="0" animBg="1"/>
      <p:bldP spid="79" grpId="0" animBg="1"/>
      <p:bldP spid="80" grpId="0" animBg="1"/>
      <p:bldP spid="81" grpId="0" animBg="1"/>
      <p:bldP spid="82" grpId="0" animBg="1"/>
      <p:bldP spid="83" grpId="0" build="p">
        <p:tmplLst>
          <p:tmpl lvl="1">
            <p:tnLst>
              <p:par>
                <p:cTn presetID="10"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9" name="テキスト プレースホルダー 5"/>
          <p:cNvSpPr>
            <a:spLocks noGrp="1"/>
          </p:cNvSpPr>
          <p:nvPr>
            <p:ph type="body" sz="quarter" idx="11" hasCustomPrompt="1"/>
          </p:nvPr>
        </p:nvSpPr>
        <p:spPr>
          <a:xfrm>
            <a:off x="11618481"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0" name="図プレースホルダー 7"/>
          <p:cNvSpPr>
            <a:spLocks noGrp="1"/>
          </p:cNvSpPr>
          <p:nvPr>
            <p:ph type="pic" sz="quarter" idx="18" hasCustomPrompt="1"/>
          </p:nvPr>
        </p:nvSpPr>
        <p:spPr>
          <a:xfrm>
            <a:off x="13553761" y="4783525"/>
            <a:ext cx="2070165" cy="2070165"/>
          </a:xfrm>
        </p:spPr>
        <p:txBody>
          <a:bodyPr>
            <a:normAutofit/>
          </a:bodyPr>
          <a:lstStyle>
            <a:lvl1pPr>
              <a:defRPr sz="1600"/>
            </a:lvl1pPr>
          </a:lstStyle>
          <a:p>
            <a:r>
              <a:rPr kumimoji="1" lang="en-US" altLang="ja-JP" dirty="0"/>
              <a:t>ICON</a:t>
            </a:r>
            <a:endParaRPr kumimoji="1" lang="ja-JP" altLang="en-US" dirty="0"/>
          </a:p>
        </p:txBody>
      </p:sp>
      <p:sp>
        <p:nvSpPr>
          <p:cNvPr id="11" name="タイトル 1"/>
          <p:cNvSpPr>
            <a:spLocks noGrp="1"/>
          </p:cNvSpPr>
          <p:nvPr>
            <p:ph type="ctrTitle" hasCustomPrompt="1"/>
          </p:nvPr>
        </p:nvSpPr>
        <p:spPr>
          <a:xfrm>
            <a:off x="11753496"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378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252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16" name="図プレースホルダー 15"/>
          <p:cNvSpPr>
            <a:spLocks noGrp="1"/>
          </p:cNvSpPr>
          <p:nvPr>
            <p:ph type="pic" sz="quarter" idx="64" hasCustomPrompt="1"/>
          </p:nvPr>
        </p:nvSpPr>
        <p:spPr>
          <a:xfrm>
            <a:off x="4878870" y="1890713"/>
            <a:ext cx="4042080" cy="2519362"/>
          </a:xfrm>
        </p:spPr>
        <p:txBody>
          <a:bodyPr/>
          <a:lstStyle>
            <a:lvl1pPr>
              <a:defRPr/>
            </a:lvl1pPr>
          </a:lstStyle>
          <a:p>
            <a:r>
              <a:rPr kumimoji="1" lang="en-US" altLang="ja-JP" dirty="0"/>
              <a:t>Add an image</a:t>
            </a:r>
            <a:endParaRPr kumimoji="1" lang="ja-JP" altLang="en-US" dirty="0"/>
          </a:p>
        </p:txBody>
      </p:sp>
      <p:sp>
        <p:nvSpPr>
          <p:cNvPr id="76" name="図プレースホルダー 15"/>
          <p:cNvSpPr>
            <a:spLocks noGrp="1"/>
          </p:cNvSpPr>
          <p:nvPr>
            <p:ph type="pic" sz="quarter" idx="65" hasCustomPrompt="1"/>
          </p:nvPr>
        </p:nvSpPr>
        <p:spPr>
          <a:xfrm>
            <a:off x="8989720" y="1890577"/>
            <a:ext cx="4042080" cy="2519362"/>
          </a:xfrm>
        </p:spPr>
        <p:txBody>
          <a:bodyPr/>
          <a:lstStyle>
            <a:lvl1pPr>
              <a:defRPr baseline="0"/>
            </a:lvl1pPr>
          </a:lstStyle>
          <a:p>
            <a:r>
              <a:rPr kumimoji="1" lang="en-US" altLang="ja-JP" dirty="0"/>
              <a:t>Add an image</a:t>
            </a:r>
            <a:endParaRPr kumimoji="1" lang="ja-JP" altLang="en-US" dirty="0"/>
          </a:p>
        </p:txBody>
      </p:sp>
      <p:sp>
        <p:nvSpPr>
          <p:cNvPr id="77" name="図プレースホルダー 15"/>
          <p:cNvSpPr>
            <a:spLocks noGrp="1"/>
          </p:cNvSpPr>
          <p:nvPr>
            <p:ph type="pic" sz="quarter" idx="66" hasCustomPrompt="1"/>
          </p:nvPr>
        </p:nvSpPr>
        <p:spPr>
          <a:xfrm>
            <a:off x="13100571" y="1891215"/>
            <a:ext cx="4042080" cy="2519362"/>
          </a:xfrm>
          <a:prstGeom prst="round1Rect">
            <a:avLst>
              <a:gd name="adj" fmla="val 9800"/>
            </a:avLst>
          </a:prstGeom>
        </p:spPr>
        <p:txBody>
          <a:bodyPr/>
          <a:lstStyle>
            <a:lvl1pPr>
              <a:defRPr baseline="0"/>
            </a:lvl1pPr>
          </a:lstStyle>
          <a:p>
            <a:r>
              <a:rPr kumimoji="1" lang="en-US" altLang="ja-JP" dirty="0"/>
              <a:t>Add an image</a:t>
            </a:r>
            <a:endParaRPr kumimoji="1" lang="ja-JP" altLang="en-US" dirty="0"/>
          </a:p>
        </p:txBody>
      </p:sp>
      <p:sp>
        <p:nvSpPr>
          <p:cNvPr id="78" name="テキスト プレースホルダー 11"/>
          <p:cNvSpPr>
            <a:spLocks noGrp="1"/>
          </p:cNvSpPr>
          <p:nvPr>
            <p:ph type="body" sz="quarter" idx="67" hasCustomPrompt="1"/>
          </p:nvPr>
        </p:nvSpPr>
        <p:spPr>
          <a:xfrm>
            <a:off x="487887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79" name="テキスト プレースホルダー 11"/>
          <p:cNvSpPr>
            <a:spLocks noGrp="1"/>
          </p:cNvSpPr>
          <p:nvPr>
            <p:ph type="body" sz="quarter" idx="68" hasCustomPrompt="1"/>
          </p:nvPr>
        </p:nvSpPr>
        <p:spPr>
          <a:xfrm>
            <a:off x="898972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0" name="テキスト プレースホルダー 11"/>
          <p:cNvSpPr>
            <a:spLocks noGrp="1"/>
          </p:cNvSpPr>
          <p:nvPr>
            <p:ph type="body" sz="quarter" idx="69" hasCustomPrompt="1"/>
          </p:nvPr>
        </p:nvSpPr>
        <p:spPr>
          <a:xfrm>
            <a:off x="13100571"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3" name="テキスト プレースホルダー 11"/>
          <p:cNvSpPr>
            <a:spLocks noGrp="1"/>
          </p:cNvSpPr>
          <p:nvPr>
            <p:ph type="body" sz="quarter" idx="70" hasCustomPrompt="1"/>
          </p:nvPr>
        </p:nvSpPr>
        <p:spPr>
          <a:xfrm>
            <a:off x="1556942" y="3474651"/>
            <a:ext cx="2783592" cy="567626"/>
          </a:xfrm>
        </p:spPr>
        <p:txBody>
          <a:bodyPr anchor="ctr">
            <a:noAutofit/>
          </a:bodyPr>
          <a:lstStyle>
            <a:lvl1pPr algn="ctr">
              <a:lnSpc>
                <a:spcPct val="120000"/>
              </a:lnSpc>
              <a:defRPr sz="2000" spc="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71" hasCustomPrompt="1"/>
          </p:nvPr>
        </p:nvSpPr>
        <p:spPr>
          <a:xfrm>
            <a:off x="1696014" y="2718146"/>
            <a:ext cx="2711628" cy="534661"/>
          </a:xfrm>
        </p:spPr>
        <p:txBody>
          <a:bodyPr anchor="ctr">
            <a:noAutofit/>
          </a:bodyPr>
          <a:lstStyle>
            <a:lvl1pPr algn="r">
              <a:lnSpc>
                <a:spcPct val="120000"/>
              </a:lnSpc>
              <a:defRPr sz="2000" spc="0">
                <a:solidFill>
                  <a:schemeClr val="bg1"/>
                </a:solidFill>
                <a:latin typeface="+mj-lt"/>
              </a:defRPr>
            </a:lvl1pPr>
          </a:lstStyle>
          <a:p>
            <a:pPr lvl="0"/>
            <a:r>
              <a:rPr lang="en-US" altLang="ja-JP" dirty="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2892" y="2705099"/>
            <a:ext cx="585177" cy="585177"/>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672010" y="3848432"/>
            <a:ext cx="585177" cy="585177"/>
          </a:xfrm>
          <a:prstGeom prst="rect">
            <a:avLst/>
          </a:prstGeom>
        </p:spPr>
      </p:pic>
    </p:spTree>
    <p:extLst>
      <p:ext uri="{BB962C8B-B14F-4D97-AF65-F5344CB8AC3E}">
        <p14:creationId xmlns:p14="http://schemas.microsoft.com/office/powerpoint/2010/main" val="2009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xEl>
                                              <p:pRg st="0" end="0"/>
                                            </p:txEl>
                                          </p:spTgt>
                                        </p:tgtEl>
                                        <p:attrNameLst>
                                          <p:attrName>style.visibility</p:attrName>
                                        </p:attrNameLst>
                                      </p:cBhvr>
                                      <p:to>
                                        <p:strVal val="visible"/>
                                      </p:to>
                                    </p:set>
                                    <p:animEffect transition="in" filter="fade">
                                      <p:cBhvr>
                                        <p:cTn id="54" dur="500"/>
                                        <p:tgtEl>
                                          <p:spTgt spid="4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xEl>
                                              <p:pRg st="0" end="0"/>
                                            </p:txEl>
                                          </p:spTgt>
                                        </p:tgtEl>
                                        <p:attrNameLst>
                                          <p:attrName>style.visibility</p:attrName>
                                        </p:attrNameLst>
                                      </p:cBhvr>
                                      <p:to>
                                        <p:strVal val="visible"/>
                                      </p:to>
                                    </p:set>
                                    <p:animEffect transition="in" filter="fade">
                                      <p:cBhvr>
                                        <p:cTn id="57" dur="500"/>
                                        <p:tgtEl>
                                          <p:spTgt spid="58">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xEl>
                                              <p:pRg st="0" end="0"/>
                                            </p:txEl>
                                          </p:spTgt>
                                        </p:tgtEl>
                                        <p:attrNameLst>
                                          <p:attrName>style.visibility</p:attrName>
                                        </p:attrNameLst>
                                      </p:cBhvr>
                                      <p:to>
                                        <p:strVal val="visible"/>
                                      </p:to>
                                    </p:set>
                                    <p:animEffect transition="in" filter="fade">
                                      <p:cBhvr>
                                        <p:cTn id="60" dur="500"/>
                                        <p:tgtEl>
                                          <p:spTgt spid="6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fade">
                                      <p:cBhvr>
                                        <p:cTn id="63" dur="500"/>
                                        <p:tgtEl>
                                          <p:spTgt spid="70">
                                            <p:txEl>
                                              <p:pRg st="0" end="0"/>
                                            </p:txEl>
                                          </p:spTgt>
                                        </p:tgtEl>
                                      </p:cBhvr>
                                    </p:animEffect>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xEl>
                                              <p:pRg st="0" end="0"/>
                                            </p:txEl>
                                          </p:spTgt>
                                        </p:tgtEl>
                                        <p:attrNameLst>
                                          <p:attrName>style.visibility</p:attrName>
                                        </p:attrNameLst>
                                      </p:cBhvr>
                                      <p:to>
                                        <p:strVal val="visible"/>
                                      </p:to>
                                    </p:set>
                                    <p:animEffect transition="in" filter="fade">
                                      <p:cBhvr>
                                        <p:cTn id="79" dur="500"/>
                                        <p:tgtEl>
                                          <p:spTgt spid="41">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xEl>
                                              <p:pRg st="0" end="0"/>
                                            </p:txEl>
                                          </p:spTgt>
                                        </p:tgtEl>
                                        <p:attrNameLst>
                                          <p:attrName>style.visibility</p:attrName>
                                        </p:attrNameLst>
                                      </p:cBhvr>
                                      <p:to>
                                        <p:strVal val="visible"/>
                                      </p:to>
                                    </p:set>
                                    <p:animEffect transition="in" filter="fade">
                                      <p:cBhvr>
                                        <p:cTn id="82" dur="500"/>
                                        <p:tgtEl>
                                          <p:spTgt spid="5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xEl>
                                              <p:pRg st="0" end="0"/>
                                            </p:txEl>
                                          </p:spTgt>
                                        </p:tgtEl>
                                        <p:attrNameLst>
                                          <p:attrName>style.visibility</p:attrName>
                                        </p:attrNameLst>
                                      </p:cBhvr>
                                      <p:to>
                                        <p:strVal val="visible"/>
                                      </p:to>
                                    </p:set>
                                    <p:animEffect transition="in" filter="fade">
                                      <p:cBhvr>
                                        <p:cTn id="88" dur="500"/>
                                        <p:tgtEl>
                                          <p:spTgt spid="71">
                                            <p:txEl>
                                              <p:pRg st="0" end="0"/>
                                            </p:txEl>
                                          </p:spTgt>
                                        </p:tgtEl>
                                      </p:cBhvr>
                                    </p:animEffect>
                                  </p:childTnLst>
                                </p:cTn>
                              </p:par>
                            </p:childTnLst>
                          </p:cTn>
                        </p:par>
                        <p:par>
                          <p:cTn id="89" fill="hold">
                            <p:stCondLst>
                              <p:cond delay="375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xEl>
                                              <p:pRg st="0" end="0"/>
                                            </p:txEl>
                                          </p:spTgt>
                                        </p:tgtEl>
                                        <p:attrNameLst>
                                          <p:attrName>style.visibility</p:attrName>
                                        </p:attrNameLst>
                                      </p:cBhvr>
                                      <p:to>
                                        <p:strVal val="visible"/>
                                      </p:to>
                                    </p:set>
                                    <p:animEffect transition="in" filter="fade">
                                      <p:cBhvr>
                                        <p:cTn id="107" dur="500"/>
                                        <p:tgtEl>
                                          <p:spTgt spid="60">
                                            <p:txEl>
                                              <p:pRg st="0" end="0"/>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xEl>
                                              <p:pRg st="0" end="0"/>
                                            </p:txEl>
                                          </p:spTgt>
                                        </p:tgtEl>
                                        <p:attrNameLst>
                                          <p:attrName>style.visibility</p:attrName>
                                        </p:attrNameLst>
                                      </p:cBhvr>
                                      <p:to>
                                        <p:strVal val="visible"/>
                                      </p:to>
                                    </p:set>
                                    <p:animEffect transition="in" filter="fade">
                                      <p:cBhvr>
                                        <p:cTn id="110" dur="500"/>
                                        <p:tgtEl>
                                          <p:spTgt spid="66">
                                            <p:txEl>
                                              <p:pRg st="0" end="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xEl>
                                              <p:pRg st="0" end="0"/>
                                            </p:txEl>
                                          </p:spTgt>
                                        </p:tgtEl>
                                        <p:attrNameLst>
                                          <p:attrName>style.visibility</p:attrName>
                                        </p:attrNameLst>
                                      </p:cBhvr>
                                      <p:to>
                                        <p:strVal val="visible"/>
                                      </p:to>
                                    </p:set>
                                    <p:animEffect transition="in" filter="fade">
                                      <p:cBhvr>
                                        <p:cTn id="113" dur="500"/>
                                        <p:tgtEl>
                                          <p:spTgt spid="72">
                                            <p:txEl>
                                              <p:pRg st="0" end="0"/>
                                            </p:txEl>
                                          </p:spTgt>
                                        </p:tgtEl>
                                      </p:cBhvr>
                                    </p:animEffect>
                                  </p:childTnLst>
                                </p:cTn>
                              </p:par>
                            </p:childTnLst>
                          </p:cTn>
                        </p:par>
                        <p:par>
                          <p:cTn id="114" fill="hold">
                            <p:stCondLst>
                              <p:cond delay="4250"/>
                            </p:stCondLst>
                            <p:childTnLst>
                              <p:par>
                                <p:cTn id="115" presetID="10" presetClass="entr" presetSubtype="0"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500"/>
                                        <p:tgtEl>
                                          <p:spTgt spid="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xEl>
                                              <p:pRg st="0" end="0"/>
                                            </p:txEl>
                                          </p:spTgt>
                                        </p:tgtEl>
                                        <p:attrNameLst>
                                          <p:attrName>style.visibility</p:attrName>
                                        </p:attrNameLst>
                                      </p:cBhvr>
                                      <p:to>
                                        <p:strVal val="visible"/>
                                      </p:to>
                                    </p:set>
                                    <p:animEffect transition="in" filter="fade">
                                      <p:cBhvr>
                                        <p:cTn id="129" dur="500"/>
                                        <p:tgtEl>
                                          <p:spTgt spid="43">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xEl>
                                              <p:pRg st="0" end="0"/>
                                            </p:txEl>
                                          </p:spTgt>
                                        </p:tgtEl>
                                        <p:attrNameLst>
                                          <p:attrName>style.visibility</p:attrName>
                                        </p:attrNameLst>
                                      </p:cBhvr>
                                      <p:to>
                                        <p:strVal val="visible"/>
                                      </p:to>
                                    </p:set>
                                    <p:animEffect transition="in" filter="fade">
                                      <p:cBhvr>
                                        <p:cTn id="132" dur="500"/>
                                        <p:tgtEl>
                                          <p:spTgt spid="61">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7">
                                            <p:txEl>
                                              <p:pRg st="0" end="0"/>
                                            </p:txEl>
                                          </p:spTgt>
                                        </p:tgtEl>
                                        <p:attrNameLst>
                                          <p:attrName>style.visibility</p:attrName>
                                        </p:attrNameLst>
                                      </p:cBhvr>
                                      <p:to>
                                        <p:strVal val="visible"/>
                                      </p:to>
                                    </p:set>
                                    <p:animEffect transition="in" filter="fade">
                                      <p:cBhvr>
                                        <p:cTn id="135" dur="500"/>
                                        <p:tgtEl>
                                          <p:spTgt spid="67">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3">
                                            <p:txEl>
                                              <p:pRg st="0" end="0"/>
                                            </p:txEl>
                                          </p:spTgt>
                                        </p:tgtEl>
                                        <p:attrNameLst>
                                          <p:attrName>style.visibility</p:attrName>
                                        </p:attrNameLst>
                                      </p:cBhvr>
                                      <p:to>
                                        <p:strVal val="visible"/>
                                      </p:to>
                                    </p:set>
                                    <p:animEffect transition="in" filter="fade">
                                      <p:cBhvr>
                                        <p:cTn id="138" dur="500"/>
                                        <p:tgtEl>
                                          <p:spTgt spid="73">
                                            <p:txEl>
                                              <p:pRg st="0" end="0"/>
                                            </p:txEl>
                                          </p:spTgt>
                                        </p:tgtEl>
                                      </p:cBhvr>
                                    </p:animEffect>
                                  </p:childTnLst>
                                </p:cTn>
                              </p:par>
                            </p:childTnLst>
                          </p:cTn>
                        </p:par>
                        <p:par>
                          <p:cTn id="139" fill="hold">
                            <p:stCondLst>
                              <p:cond delay="4750"/>
                            </p:stCondLst>
                            <p:childTnLst>
                              <p:par>
                                <p:cTn id="140" presetID="16" presetClass="entr" presetSubtype="37" fill="hold" nodeType="afterEffect">
                                  <p:stCondLst>
                                    <p:cond delay="250"/>
                                  </p:stCondLst>
                                  <p:childTnLst>
                                    <p:set>
                                      <p:cBhvr>
                                        <p:cTn id="141" dur="1" fill="hold">
                                          <p:stCondLst>
                                            <p:cond delay="0"/>
                                          </p:stCondLst>
                                        </p:cTn>
                                        <p:tgtEl>
                                          <p:spTgt spid="74"/>
                                        </p:tgtEl>
                                        <p:attrNameLst>
                                          <p:attrName>style.visibility</p:attrName>
                                        </p:attrNameLst>
                                      </p:cBhvr>
                                      <p:to>
                                        <p:strVal val="visible"/>
                                      </p:to>
                                    </p:set>
                                    <p:animEffect transition="in" filter="barn(outVertical)">
                                      <p:cBhvr>
                                        <p:cTn id="142" dur="500"/>
                                        <p:tgtEl>
                                          <p:spTgt spid="74"/>
                                        </p:tgtEl>
                                      </p:cBhvr>
                                    </p:animEffect>
                                  </p:childTnLst>
                                </p:cTn>
                              </p:par>
                              <p:par>
                                <p:cTn id="143" presetID="2" presetClass="entr" presetSubtype="4" decel="100000" fill="hold" grpId="0" nodeType="withEffect">
                                  <p:stCondLst>
                                    <p:cond delay="25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9" grpId="0" animBg="1"/>
      <p:bldP spid="20" grpId="0" animBg="1"/>
      <p:bldP spid="21" grpId="0" animBg="1"/>
      <p:bldP spid="22" grpId="0" animBg="1"/>
      <p:bldP spid="25" grpId="0" animBg="1"/>
      <p:bldP spid="26" grpId="0" animBg="1"/>
      <p:bldP spid="27" grpId="0" animBg="1"/>
      <p:bldP spid="28" grpId="0" animBg="1"/>
      <p:bldP spid="31" grpId="0" animBg="1"/>
      <p:bldP spid="32" grpId="0" animBg="1"/>
      <p:bldP spid="33" grpId="0" animBg="1"/>
      <p:bldP spid="34" grpId="0" animBg="1"/>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16" grpId="0"/>
      <p:bldP spid="76" grpId="0"/>
      <p:bldP spid="77" grpId="0"/>
      <p:bldP spid="78" grpId="0" animBg="1">
        <p:tmplLst>
          <p:tmpl>
            <p:tnLst>
              <p:par>
                <p:cTn presetID="10" presetClass="entr" presetSubtype="0" fill="hold" nodeType="withEffect">
                  <p:stCondLst>
                    <p:cond delay="7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tmplLst>
          <p:tmpl>
            <p:tnLst>
              <p:par>
                <p:cTn presetID="10" presetClass="entr" presetSubtype="0" fill="hold" nodeType="withEffect">
                  <p:stCondLst>
                    <p:cond delay="12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tmplLst>
          <p:tmpl>
            <p:tnLst>
              <p:par>
                <p:cTn presetID="10" presetClass="entr" presetSubtype="0" fill="hold" nodeType="withEffect">
                  <p:stCondLst>
                    <p:cond delay="1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14198282" y="6213600"/>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530104" y="1966361"/>
            <a:ext cx="1037296" cy="103729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3060880" y="1810202"/>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5109198" y="5722650"/>
            <a:ext cx="1025291" cy="102529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495076" y="6032126"/>
            <a:ext cx="1482480" cy="148248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4712150" y="2938255"/>
            <a:ext cx="3297041" cy="32970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808391" y="1666041"/>
            <a:ext cx="3375375" cy="3375375"/>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11123426" y="3929158"/>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161915" y="2038155"/>
            <a:ext cx="3130641" cy="31306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222326" y="4018375"/>
            <a:ext cx="3533742" cy="3533742"/>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円/楕円 4"/>
          <p:cNvSpPr/>
          <p:nvPr userDrawn="1"/>
        </p:nvSpPr>
        <p:spPr>
          <a:xfrm>
            <a:off x="3293349" y="1588105"/>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6662184" y="2803240"/>
            <a:ext cx="4904752" cy="4904752"/>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6" hasCustomPrompt="1"/>
          </p:nvPr>
        </p:nvSpPr>
        <p:spPr>
          <a:xfrm>
            <a:off x="2493649" y="7843800"/>
            <a:ext cx="13298280" cy="171019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7280296" y="4308267"/>
            <a:ext cx="3724232"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8" hasCustomPrompt="1"/>
          </p:nvPr>
        </p:nvSpPr>
        <p:spPr>
          <a:xfrm>
            <a:off x="7117980" y="5098495"/>
            <a:ext cx="4005445" cy="1350150"/>
          </a:xfrm>
        </p:spPr>
        <p:txBody>
          <a:bodyPr anchor="t">
            <a:noAutofit/>
          </a:bodyPr>
          <a:lstStyle>
            <a:lvl1pPr algn="ctr">
              <a:lnSpc>
                <a:spcPct val="120000"/>
              </a:lnSpc>
              <a:defRPr sz="2000">
                <a:solidFill>
                  <a:schemeClr val="bg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19" hasCustomPrompt="1"/>
          </p:nvPr>
        </p:nvSpPr>
        <p:spPr>
          <a:xfrm>
            <a:off x="11600776" y="4918475"/>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0" hasCustomPrompt="1"/>
          </p:nvPr>
        </p:nvSpPr>
        <p:spPr>
          <a:xfrm>
            <a:off x="11438461" y="5708703"/>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1" hasCustomPrompt="1"/>
          </p:nvPr>
        </p:nvSpPr>
        <p:spPr>
          <a:xfrm>
            <a:off x="3747800" y="2530382"/>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3585485" y="3320610"/>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3" hasCustomPrompt="1"/>
          </p:nvPr>
        </p:nvSpPr>
        <p:spPr>
          <a:xfrm>
            <a:off x="1399075" y="5326819"/>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24" hasCustomPrompt="1"/>
          </p:nvPr>
        </p:nvSpPr>
        <p:spPr>
          <a:xfrm>
            <a:off x="112313" y="3085967"/>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5" hasCustomPrompt="1"/>
          </p:nvPr>
        </p:nvSpPr>
        <p:spPr>
          <a:xfrm>
            <a:off x="10905956" y="2930720"/>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6" hasCustomPrompt="1"/>
          </p:nvPr>
        </p:nvSpPr>
        <p:spPr>
          <a:xfrm>
            <a:off x="14770548" y="4200173"/>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4" name="円/楕円 23"/>
          <p:cNvSpPr/>
          <p:nvPr userDrawn="1"/>
        </p:nvSpPr>
        <p:spPr>
          <a:xfrm>
            <a:off x="7343006" y="1750498"/>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7066364" y="6007589"/>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17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fade">
                                      <p:cBhvr>
                                        <p:cTn id="61" dur="500"/>
                                        <p:tgtEl>
                                          <p:spTgt spid="21">
                                            <p:txEl>
                                              <p:pRg st="0" end="0"/>
                                            </p:txEl>
                                          </p:spTgt>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5000"/>
                            </p:stCondLst>
                            <p:childTnLst>
                              <p:par>
                                <p:cTn id="85" presetID="2" presetClass="entr" presetSubtype="4" decel="100000" fill="hold" grpId="0" nodeType="after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5" grpId="0" animBg="1"/>
      <p:bldP spid="29" grpId="0" animBg="1"/>
      <p:bldP spid="11" grpId="0" animBg="1"/>
      <p:bldP spid="10" grpId="0" animBg="1"/>
      <p:bldP spid="9" grpId="0" animBg="1"/>
      <p:bldP spid="8" grpId="0" animBg="1"/>
      <p:bldP spid="7" grpId="0" animBg="1"/>
      <p:bldP spid="5" grpId="0" animBg="1"/>
      <p:bldP spid="6"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3266" y="2537877"/>
            <a:ext cx="1770720" cy="5119693"/>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7931" y="2440526"/>
            <a:ext cx="1462282" cy="5217046"/>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1267331" y="1869009"/>
            <a:ext cx="4793032" cy="1935215"/>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0" name="グループ化 9"/>
          <p:cNvGrpSpPr/>
          <p:nvPr userDrawn="1"/>
        </p:nvGrpSpPr>
        <p:grpSpPr>
          <a:xfrm>
            <a:off x="1267331" y="4929349"/>
            <a:ext cx="4793032" cy="1935215"/>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3" name="グループ化 12"/>
          <p:cNvGrpSpPr/>
          <p:nvPr userDrawn="1"/>
        </p:nvGrpSpPr>
        <p:grpSpPr>
          <a:xfrm rot="10800000">
            <a:off x="11978521" y="4929349"/>
            <a:ext cx="4793032" cy="1935215"/>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6" name="グループ化 15"/>
          <p:cNvGrpSpPr/>
          <p:nvPr userDrawn="1"/>
        </p:nvGrpSpPr>
        <p:grpSpPr>
          <a:xfrm rot="10800000">
            <a:off x="11980312" y="1868654"/>
            <a:ext cx="4793032" cy="1935215"/>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9" name="テキスト プレースホルダー 11"/>
          <p:cNvSpPr>
            <a:spLocks noGrp="1"/>
          </p:cNvSpPr>
          <p:nvPr>
            <p:ph type="body" sz="quarter" idx="18" hasCustomPrompt="1"/>
          </p:nvPr>
        </p:nvSpPr>
        <p:spPr>
          <a:xfrm>
            <a:off x="1361568" y="1996094"/>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1361568"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0" hasCustomPrompt="1"/>
          </p:nvPr>
        </p:nvSpPr>
        <p:spPr>
          <a:xfrm>
            <a:off x="12338561" y="200366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12392020"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24"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7390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10000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2" presetClass="entr" presetSubtype="2" decel="10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10000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decel="100000" fill="hold" grpId="0" nodeType="after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p:tmplLst>
          <p:tmpl>
            <p:tnLst>
              <p:par>
                <p:cTn presetID="2" presetClass="entr" presetSubtype="8"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4" decel="100000" fill="hold" nodeType="after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5992856" y="2443200"/>
            <a:ext cx="6300700" cy="6300700"/>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noChangeAspect="1"/>
          </p:cNvSpPr>
          <p:nvPr userDrawn="1"/>
        </p:nvSpPr>
        <p:spPr>
          <a:xfrm>
            <a:off x="5992856" y="2443200"/>
            <a:ext cx="6300700" cy="6300700"/>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0" name="円/楕円 9"/>
          <p:cNvSpPr>
            <a:spLocks noChangeAspect="1"/>
          </p:cNvSpPr>
          <p:nvPr userDrawn="1"/>
        </p:nvSpPr>
        <p:spPr>
          <a:xfrm>
            <a:off x="6399353" y="3256194"/>
            <a:ext cx="5487706" cy="5487706"/>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noChangeAspect="1"/>
          </p:cNvSpPr>
          <p:nvPr userDrawn="1"/>
        </p:nvSpPr>
        <p:spPr>
          <a:xfrm>
            <a:off x="6805850" y="4069187"/>
            <a:ext cx="4674713" cy="4674713"/>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noChangeAspect="1"/>
          </p:cNvSpPr>
          <p:nvPr userDrawn="1"/>
        </p:nvSpPr>
        <p:spPr>
          <a:xfrm>
            <a:off x="7212347" y="4882181"/>
            <a:ext cx="3861719" cy="386171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7618843" y="5695174"/>
            <a:ext cx="3048726" cy="3048726"/>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8025340" y="6508168"/>
            <a:ext cx="2235732" cy="2235732"/>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8" hasCustomPrompt="1"/>
          </p:nvPr>
        </p:nvSpPr>
        <p:spPr>
          <a:xfrm>
            <a:off x="8013777" y="7337131"/>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8013777" y="5821478"/>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8013777" y="5008485"/>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8013777" y="414177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8013777" y="333168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8013777" y="252159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cxnSp>
        <p:nvCxnSpPr>
          <p:cNvPr id="19" name="直線コネクタ 18"/>
          <p:cNvCxnSpPr/>
          <p:nvPr userDrawn="1"/>
        </p:nvCxnSpPr>
        <p:spPr>
          <a:xfrm flipH="1">
            <a:off x="10268332" y="2836631"/>
            <a:ext cx="2617548"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5490542" y="3691726"/>
            <a:ext cx="2527539"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10358341" y="4501816"/>
            <a:ext cx="2527539"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5497801" y="5356911"/>
            <a:ext cx="2527539"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10216069" y="6167001"/>
            <a:ext cx="2669811"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5497801" y="6977091"/>
            <a:ext cx="2925325"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13013636" y="3017852"/>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5" hasCustomPrompt="1"/>
          </p:nvPr>
        </p:nvSpPr>
        <p:spPr>
          <a:xfrm>
            <a:off x="13013636" y="2476591"/>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6" hasCustomPrompt="1"/>
          </p:nvPr>
        </p:nvSpPr>
        <p:spPr>
          <a:xfrm>
            <a:off x="13013636" y="4683037"/>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7" hasCustomPrompt="1"/>
          </p:nvPr>
        </p:nvSpPr>
        <p:spPr>
          <a:xfrm>
            <a:off x="13013636" y="4141776"/>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8" hasCustomPrompt="1"/>
          </p:nvPr>
        </p:nvSpPr>
        <p:spPr>
          <a:xfrm>
            <a:off x="13013636" y="6348221"/>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9" hasCustomPrompt="1"/>
          </p:nvPr>
        </p:nvSpPr>
        <p:spPr>
          <a:xfrm>
            <a:off x="13013636" y="5806960"/>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0" hasCustomPrompt="1"/>
          </p:nvPr>
        </p:nvSpPr>
        <p:spPr>
          <a:xfrm>
            <a:off x="637261" y="3885412"/>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31" hasCustomPrompt="1"/>
          </p:nvPr>
        </p:nvSpPr>
        <p:spPr>
          <a:xfrm>
            <a:off x="637261" y="3344151"/>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32" hasCustomPrompt="1"/>
          </p:nvPr>
        </p:nvSpPr>
        <p:spPr>
          <a:xfrm>
            <a:off x="637261" y="5550597"/>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3" hasCustomPrompt="1"/>
          </p:nvPr>
        </p:nvSpPr>
        <p:spPr>
          <a:xfrm>
            <a:off x="637261" y="5009336"/>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4" hasCustomPrompt="1"/>
          </p:nvPr>
        </p:nvSpPr>
        <p:spPr>
          <a:xfrm>
            <a:off x="637261" y="7215781"/>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5" hasCustomPrompt="1"/>
          </p:nvPr>
        </p:nvSpPr>
        <p:spPr>
          <a:xfrm>
            <a:off x="637261" y="6674520"/>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2844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000"/>
                            </p:stCondLst>
                            <p:childTnLst>
                              <p:par>
                                <p:cTn id="52" presetID="22" presetClass="entr" presetSubtype="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5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Effect transition="in" filter="fade">
                                      <p:cBhvr>
                                        <p:cTn id="83" dur="500"/>
                                        <p:tgtEl>
                                          <p:spTgt spid="16">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par>
                          <p:cTn id="87" fill="hold">
                            <p:stCondLst>
                              <p:cond delay="7000"/>
                            </p:stCondLst>
                            <p:childTnLst>
                              <p:par>
                                <p:cTn id="88" presetID="22" presetClass="entr" presetSubtype="2"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right)">
                                      <p:cBhvr>
                                        <p:cTn id="90" dur="500"/>
                                        <p:tgtEl>
                                          <p:spTgt spid="22"/>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500"/>
                                        <p:tgtEl>
                                          <p:spTgt spid="17">
                                            <p:txEl>
                                              <p:pRg st="0" end="0"/>
                                            </p:txEl>
                                          </p:spTgt>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left)">
                                      <p:cBhvr>
                                        <p:cTn id="108" dur="500"/>
                                        <p:tgtEl>
                                          <p:spTgt spid="1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0" grpId="0" animBg="1"/>
      <p:bldP spid="9" grpId="0" animBg="1"/>
      <p:bldP spid="8" grpId="0" animBg="1"/>
      <p:bldP spid="7" grpId="0" animBg="1"/>
      <p:bldP spid="6"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P spid="33" grpId="0"/>
      <p:bldP spid="34" grpId="0"/>
      <p:bldP spid="35" grpId="0"/>
      <p:bldP spid="36" grpId="0"/>
      <p:bldP spid="37" grpId="0"/>
      <p:bldP spid="38" grpId="0">
        <p:tmplLst>
          <p:tmpl>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7" hasCustomPrompt="1"/>
          </p:nvPr>
        </p:nvSpPr>
        <p:spPr>
          <a:xfrm>
            <a:off x="907291" y="1966589"/>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6" name="正方形/長方形 5"/>
          <p:cNvSpPr/>
          <p:nvPr userDrawn="1"/>
        </p:nvSpPr>
        <p:spPr>
          <a:xfrm>
            <a:off x="4642706" y="1678115"/>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11"/>
          <p:cNvSpPr>
            <a:spLocks noGrp="1"/>
          </p:cNvSpPr>
          <p:nvPr>
            <p:ph type="body" sz="quarter" idx="26" hasCustomPrompt="1"/>
          </p:nvPr>
        </p:nvSpPr>
        <p:spPr>
          <a:xfrm>
            <a:off x="4822726" y="1678115"/>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27" hasCustomPrompt="1"/>
          </p:nvPr>
        </p:nvSpPr>
        <p:spPr>
          <a:xfrm>
            <a:off x="907291" y="3530513"/>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4642706" y="3242039"/>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28" hasCustomPrompt="1"/>
          </p:nvPr>
        </p:nvSpPr>
        <p:spPr>
          <a:xfrm>
            <a:off x="4822726" y="3242039"/>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29" hasCustomPrompt="1"/>
          </p:nvPr>
        </p:nvSpPr>
        <p:spPr>
          <a:xfrm>
            <a:off x="907291" y="5094437"/>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2" name="正方形/長方形 11"/>
          <p:cNvSpPr/>
          <p:nvPr userDrawn="1"/>
        </p:nvSpPr>
        <p:spPr>
          <a:xfrm>
            <a:off x="4642706" y="4805963"/>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11"/>
          <p:cNvSpPr>
            <a:spLocks noGrp="1"/>
          </p:cNvSpPr>
          <p:nvPr>
            <p:ph type="body" sz="quarter" idx="30" hasCustomPrompt="1"/>
          </p:nvPr>
        </p:nvSpPr>
        <p:spPr>
          <a:xfrm>
            <a:off x="4822726" y="4805963"/>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31" hasCustomPrompt="1"/>
          </p:nvPr>
        </p:nvSpPr>
        <p:spPr>
          <a:xfrm>
            <a:off x="907291" y="6658361"/>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5" name="正方形/長方形 14"/>
          <p:cNvSpPr/>
          <p:nvPr userDrawn="1"/>
        </p:nvSpPr>
        <p:spPr>
          <a:xfrm>
            <a:off x="4642706" y="6369887"/>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11"/>
          <p:cNvSpPr>
            <a:spLocks noGrp="1"/>
          </p:cNvSpPr>
          <p:nvPr>
            <p:ph type="body" sz="quarter" idx="32" hasCustomPrompt="1"/>
          </p:nvPr>
        </p:nvSpPr>
        <p:spPr>
          <a:xfrm>
            <a:off x="4822726" y="6369887"/>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3" hasCustomPrompt="1"/>
          </p:nvPr>
        </p:nvSpPr>
        <p:spPr>
          <a:xfrm>
            <a:off x="907291" y="8222284"/>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8" name="正方形/長方形 17"/>
          <p:cNvSpPr/>
          <p:nvPr userDrawn="1"/>
        </p:nvSpPr>
        <p:spPr>
          <a:xfrm>
            <a:off x="4642706" y="793381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1"/>
          <p:cNvSpPr>
            <a:spLocks noGrp="1"/>
          </p:cNvSpPr>
          <p:nvPr>
            <p:ph type="body" sz="quarter" idx="34" hasCustomPrompt="1"/>
          </p:nvPr>
        </p:nvSpPr>
        <p:spPr>
          <a:xfrm>
            <a:off x="4822726" y="7933810"/>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56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8" decel="100000" fill="hold" grpId="0" nodeType="after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8"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25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p:tmplLst>
          <p:tmpl>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2493649" y="7167104"/>
            <a:ext cx="13298280"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17088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998488" y="7798795"/>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98488" y="7167104"/>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9491699" y="7790558"/>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9491699" y="7158867"/>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689409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9491699" y="6540276"/>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491699" y="5908586"/>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9491699" y="3209905"/>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9491699" y="2578215"/>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592243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31877676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2286" y="2758235"/>
            <a:ext cx="16741860" cy="1664619"/>
          </a:xfrm>
          <a:prstGeom prst="rect">
            <a:avLst/>
          </a:prstGeom>
        </p:spPr>
        <p:txBody>
          <a:bodyPr anchor="b"/>
          <a:lstStyle>
            <a:lvl1pPr algn="ctr">
              <a:defRPr sz="9600"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114314" y="4288405"/>
            <a:ext cx="16057784" cy="900100"/>
          </a:xfrm>
        </p:spPr>
        <p:txBody>
          <a:bodyPr anchor="t">
            <a:noAutofit/>
          </a:bodyPr>
          <a:lstStyle>
            <a:lvl1pPr algn="ctr">
              <a:defRPr sz="4000" spc="0">
                <a:solidFill>
                  <a:schemeClr val="tx1"/>
                </a:solidFill>
                <a:latin typeface="+mn-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2104424" y="6133610"/>
            <a:ext cx="14077564" cy="2475275"/>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2623107" y="5638555"/>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0" baseline="0">
                <a:solidFill>
                  <a:schemeClr val="bg1"/>
                </a:solidFill>
                <a:latin typeface="+mj-lt"/>
              </a:defRPr>
            </a:lvl1pPr>
          </a:lstStyle>
          <a:p>
            <a:pPr lvl="0"/>
            <a:r>
              <a:rPr lang="en-US" altLang="ja-JP" dirty="0"/>
              <a:t>TEXT HERE</a:t>
            </a:r>
            <a:endParaRPr lang="en-US" dirty="0"/>
          </a:p>
        </p:txBody>
      </p:sp>
      <p:sp>
        <p:nvSpPr>
          <p:cNvPr id="7" name="図プレースホルダー 6"/>
          <p:cNvSpPr>
            <a:spLocks noGrp="1"/>
          </p:cNvSpPr>
          <p:nvPr>
            <p:ph type="pic" sz="quarter" idx="23" hasCustomPrompt="1"/>
          </p:nvPr>
        </p:nvSpPr>
        <p:spPr>
          <a:xfrm>
            <a:off x="0" y="5143500"/>
            <a:ext cx="18286413" cy="5143500"/>
          </a:xfrm>
        </p:spPr>
        <p:txBody>
          <a:bodyPr/>
          <a:lstStyle>
            <a:lvl1pPr>
              <a:defRPr/>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1183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9" decel="100000" fill="hold" nodeType="afterEffect">
                  <p:stCondLst>
                    <p:cond delay="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1768125"/>
            <a:ext cx="10351150" cy="1191125"/>
          </a:xfrm>
          <a:prstGeom prst="rect">
            <a:avLst/>
          </a:prstGeom>
        </p:spPr>
        <p:txBody>
          <a:bodyPr anchor="b"/>
          <a:lstStyle>
            <a:lvl1pPr algn="l">
              <a:defRPr sz="5400" spc="15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7072976" y="2983261"/>
            <a:ext cx="10351150" cy="256528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29101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3676815"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1543100"/>
            <a:ext cx="10351150" cy="1169564"/>
          </a:xfrm>
          <a:prstGeom prst="rect">
            <a:avLst/>
          </a:prstGeom>
        </p:spPr>
        <p:txBody>
          <a:bodyPr anchor="b"/>
          <a:lstStyle>
            <a:lvl1pPr algn="l">
              <a:defRPr sz="5400" spc="1500" baseline="0"/>
            </a:lvl1pPr>
          </a:lstStyle>
          <a:p>
            <a:r>
              <a:rPr lang="en-US" altLang="ja-JP" dirty="0"/>
              <a:t>NAME HERE</a:t>
            </a:r>
            <a:endParaRPr kumimoji="1" lang="ja-JP" altLang="en-US" dirty="0"/>
          </a:p>
        </p:txBody>
      </p:sp>
      <p:sp>
        <p:nvSpPr>
          <p:cNvPr id="2" name="ホームベース 1"/>
          <p:cNvSpPr/>
          <p:nvPr userDrawn="1"/>
        </p:nvSpPr>
        <p:spPr>
          <a:xfrm>
            <a:off x="7133339" y="308933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15" hasCustomPrompt="1"/>
          </p:nvPr>
        </p:nvSpPr>
        <p:spPr>
          <a:xfrm>
            <a:off x="7613036" y="347268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7613036" y="289325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endParaRPr lang="en-US" dirty="0"/>
          </a:p>
        </p:txBody>
      </p:sp>
      <p:sp>
        <p:nvSpPr>
          <p:cNvPr id="11" name="ホームベース 10"/>
          <p:cNvSpPr/>
          <p:nvPr userDrawn="1"/>
        </p:nvSpPr>
        <p:spPr>
          <a:xfrm>
            <a:off x="7133339" y="479952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7" hasCustomPrompt="1"/>
          </p:nvPr>
        </p:nvSpPr>
        <p:spPr>
          <a:xfrm>
            <a:off x="7613036" y="518287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7613036" y="460344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p>
        </p:txBody>
      </p:sp>
    </p:spTree>
    <p:extLst>
      <p:ext uri="{BB962C8B-B14F-4D97-AF65-F5344CB8AC3E}">
        <p14:creationId xmlns:p14="http://schemas.microsoft.com/office/powerpoint/2010/main" val="217555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7065166" y="9251885"/>
            <a:ext cx="405045" cy="1035115"/>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7" name="正方形/長方形 16"/>
          <p:cNvSpPr/>
          <p:nvPr userDrawn="1"/>
        </p:nvSpPr>
        <p:spPr>
          <a:xfrm>
            <a:off x="0" y="8204135"/>
            <a:ext cx="18286413" cy="2095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72276" y="1271022"/>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1461970"/>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901252"/>
            <a:ext cx="10351150" cy="1814061"/>
          </a:xfrm>
          <a:prstGeom prst="rect">
            <a:avLst/>
          </a:prstGeom>
        </p:spPr>
        <p:txBody>
          <a:bodyPr anchor="b"/>
          <a:lstStyle>
            <a:lvl1pPr algn="l">
              <a:defRPr sz="9600" spc="6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7123775" y="2387210"/>
            <a:ext cx="10345355" cy="990542"/>
          </a:xfrm>
        </p:spPr>
        <p:txBody>
          <a:bodyPr anchor="t">
            <a:noAutofit/>
          </a:bodyPr>
          <a:lstStyle>
            <a:lvl1pPr algn="l">
              <a:lnSpc>
                <a:spcPct val="120000"/>
              </a:lnSpc>
              <a:defRPr sz="4400" spc="300">
                <a:solidFill>
                  <a:schemeClr val="tx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6" hasCustomPrompt="1"/>
          </p:nvPr>
        </p:nvSpPr>
        <p:spPr>
          <a:xfrm>
            <a:off x="7085676" y="5714552"/>
            <a:ext cx="10351150" cy="176574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 name="円/楕円 1"/>
          <p:cNvSpPr/>
          <p:nvPr userDrawn="1"/>
        </p:nvSpPr>
        <p:spPr>
          <a:xfrm>
            <a:off x="7150098" y="3515412"/>
            <a:ext cx="1966913" cy="196691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9639298" y="3515411"/>
            <a:ext cx="1966913" cy="1966913"/>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2128498" y="3515411"/>
            <a:ext cx="1966913" cy="1966913"/>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17" hasCustomPrompt="1"/>
          </p:nvPr>
        </p:nvSpPr>
        <p:spPr>
          <a:xfrm>
            <a:off x="7276176" y="3996482"/>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8" hasCustomPrompt="1"/>
          </p:nvPr>
        </p:nvSpPr>
        <p:spPr>
          <a:xfrm>
            <a:off x="12248685" y="4003597"/>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9" hasCustomPrompt="1"/>
          </p:nvPr>
        </p:nvSpPr>
        <p:spPr>
          <a:xfrm>
            <a:off x="9759485" y="3998013"/>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8" name="図プレースホルダー 7"/>
          <p:cNvSpPr>
            <a:spLocks noGrp="1"/>
          </p:cNvSpPr>
          <p:nvPr>
            <p:ph type="pic" sz="quarter" idx="20" hasCustomPrompt="1"/>
          </p:nvPr>
        </p:nvSpPr>
        <p:spPr>
          <a:xfrm>
            <a:off x="328614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19" name="テキスト プレースホルダー 11"/>
          <p:cNvSpPr>
            <a:spLocks noGrp="1"/>
          </p:cNvSpPr>
          <p:nvPr>
            <p:ph type="body" sz="quarter" idx="28" hasCustomPrompt="1"/>
          </p:nvPr>
        </p:nvSpPr>
        <p:spPr>
          <a:xfrm>
            <a:off x="412024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
        <p:nvSpPr>
          <p:cNvPr id="20" name="図プレースホルダー 7"/>
          <p:cNvSpPr>
            <a:spLocks noGrp="1"/>
          </p:cNvSpPr>
          <p:nvPr>
            <p:ph type="pic" sz="quarter" idx="29" hasCustomPrompt="1"/>
          </p:nvPr>
        </p:nvSpPr>
        <p:spPr>
          <a:xfrm>
            <a:off x="765661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21" name="テキスト プレースホルダー 11"/>
          <p:cNvSpPr>
            <a:spLocks noGrp="1"/>
          </p:cNvSpPr>
          <p:nvPr>
            <p:ph type="body" sz="quarter" idx="30" hasCustomPrompt="1"/>
          </p:nvPr>
        </p:nvSpPr>
        <p:spPr>
          <a:xfrm>
            <a:off x="8490717" y="86349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
        <p:nvSpPr>
          <p:cNvPr id="22" name="図プレースホルダー 7"/>
          <p:cNvSpPr>
            <a:spLocks noGrp="1"/>
          </p:cNvSpPr>
          <p:nvPr>
            <p:ph type="pic" sz="quarter" idx="31" hasCustomPrompt="1"/>
          </p:nvPr>
        </p:nvSpPr>
        <p:spPr>
          <a:xfrm>
            <a:off x="1202541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32" hasCustomPrompt="1"/>
          </p:nvPr>
        </p:nvSpPr>
        <p:spPr>
          <a:xfrm>
            <a:off x="1285951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0474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7" name="タイトル 1"/>
          <p:cNvSpPr>
            <a:spLocks noGrp="1"/>
          </p:cNvSpPr>
          <p:nvPr>
            <p:ph type="title" hasCustomPrompt="1"/>
          </p:nvPr>
        </p:nvSpPr>
        <p:spPr>
          <a:xfrm>
            <a:off x="862286" y="5593550"/>
            <a:ext cx="16606845" cy="1011105"/>
          </a:xfrm>
          <a:prstGeom prst="rect">
            <a:avLst/>
          </a:prstGeom>
        </p:spPr>
        <p:txBody>
          <a:bodyPr anchor="b"/>
          <a:lstStyle>
            <a:lvl1pPr algn="ctr">
              <a:defRPr sz="5400" spc="15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2623106" y="7573772"/>
            <a:ext cx="13040199" cy="1530168"/>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9" name="円/楕円 8"/>
          <p:cNvSpPr/>
          <p:nvPr userDrawn="1"/>
        </p:nvSpPr>
        <p:spPr>
          <a:xfrm>
            <a:off x="6802946" y="777992"/>
            <a:ext cx="4631885" cy="4632286"/>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0" name="図プレースホルダー 9"/>
          <p:cNvSpPr>
            <a:spLocks noGrp="1"/>
          </p:cNvSpPr>
          <p:nvPr>
            <p:ph type="pic" sz="quarter" idx="12" hasCustomPrompt="1"/>
          </p:nvPr>
        </p:nvSpPr>
        <p:spPr>
          <a:xfrm>
            <a:off x="7005046" y="980110"/>
            <a:ext cx="4227685" cy="4228051"/>
          </a:xfrm>
          <a:prstGeom prst="ellipse">
            <a:avLst/>
          </a:prstGeom>
        </p:spPr>
        <p:txBody>
          <a:bodyPr/>
          <a:lstStyle>
            <a:lvl1pPr>
              <a:defRPr/>
            </a:lvl1pPr>
          </a:lstStyle>
          <a:p>
            <a:r>
              <a:rPr kumimoji="1" lang="en-US" altLang="ja-JP" dirty="0"/>
              <a:t>Add Image</a:t>
            </a:r>
            <a:endParaRPr kumimoji="1" lang="ja-JP" altLang="en-US" dirty="0"/>
          </a:p>
        </p:txBody>
      </p:sp>
      <p:sp>
        <p:nvSpPr>
          <p:cNvPr id="11" name="テキスト プレースホルダー 11"/>
          <p:cNvSpPr>
            <a:spLocks noGrp="1"/>
          </p:cNvSpPr>
          <p:nvPr>
            <p:ph type="body" sz="quarter" idx="16" hasCustomPrompt="1"/>
          </p:nvPr>
        </p:nvSpPr>
        <p:spPr>
          <a:xfrm>
            <a:off x="2594582" y="6493650"/>
            <a:ext cx="13097249" cy="773203"/>
          </a:xfrm>
        </p:spPr>
        <p:txBody>
          <a:bodyPr anchor="t">
            <a:noAutofit/>
          </a:bodyPr>
          <a:lstStyle>
            <a:lvl1pPr algn="ctr">
              <a:lnSpc>
                <a:spcPct val="120000"/>
              </a:lnSpc>
              <a:defRPr sz="3200" spc="300">
                <a:solidFill>
                  <a:schemeClr val="tx2"/>
                </a:solidFill>
                <a:latin typeface="+mj-lt"/>
              </a:defRPr>
            </a:lvl1pPr>
          </a:lstStyle>
          <a:p>
            <a:pPr lvl="0"/>
            <a:r>
              <a:rPr lang="en-US" altLang="ja-JP" dirty="0"/>
              <a:t>Text Here</a:t>
            </a:r>
            <a:endParaRPr lang="en-US" dirty="0"/>
          </a:p>
        </p:txBody>
      </p:sp>
      <p:cxnSp>
        <p:nvCxnSpPr>
          <p:cNvPr id="12" name="直線コネクタ 11"/>
          <p:cNvCxnSpPr/>
          <p:nvPr userDrawn="1"/>
        </p:nvCxnSpPr>
        <p:spPr>
          <a:xfrm>
            <a:off x="2623107" y="7393750"/>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タイトル 1"/>
          <p:cNvSpPr>
            <a:spLocks noGrp="1"/>
          </p:cNvSpPr>
          <p:nvPr>
            <p:ph type="title" hasCustomPrompt="1"/>
          </p:nvPr>
        </p:nvSpPr>
        <p:spPr>
          <a:xfrm>
            <a:off x="547252" y="3343301"/>
            <a:ext cx="7470830" cy="3555394"/>
          </a:xfrm>
          <a:prstGeom prst="rect">
            <a:avLst/>
          </a:prstGeom>
        </p:spPr>
        <p:txBody>
          <a:bodyPr anchor="ctr"/>
          <a:lstStyle>
            <a:lvl1pPr algn="r">
              <a:lnSpc>
                <a:spcPts val="9000"/>
              </a:lnSpc>
              <a:defRPr sz="9600" spc="600" baseline="0"/>
            </a:lvl1pPr>
          </a:lstStyle>
          <a:p>
            <a:r>
              <a:rPr lang="en-US" altLang="ja-JP" dirty="0"/>
              <a:t>SLIDE TITLE HERE</a:t>
            </a:r>
            <a:endParaRPr kumimoji="1" lang="ja-JP" altLang="en-US" dirty="0"/>
          </a:p>
        </p:txBody>
      </p:sp>
      <p:sp>
        <p:nvSpPr>
          <p:cNvPr id="6" name="正方形/長方形 5"/>
          <p:cNvSpPr/>
          <p:nvPr userDrawn="1"/>
        </p:nvSpPr>
        <p:spPr>
          <a:xfrm>
            <a:off x="8245165" y="3163280"/>
            <a:ext cx="90010" cy="355539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テキスト プレースホルダー 11"/>
          <p:cNvSpPr>
            <a:spLocks noGrp="1"/>
          </p:cNvSpPr>
          <p:nvPr>
            <p:ph type="body" sz="quarter" idx="15" hasCustomPrompt="1"/>
          </p:nvPr>
        </p:nvSpPr>
        <p:spPr>
          <a:xfrm>
            <a:off x="8513136" y="3320797"/>
            <a:ext cx="8505945" cy="3240360"/>
          </a:xfrm>
        </p:spPr>
        <p:txBody>
          <a:bodyPr anchor="ctr">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4302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2443200"/>
            <a:ext cx="16057784" cy="1763774"/>
          </a:xfrm>
        </p:spPr>
        <p:txBody>
          <a:bodyPr anchor="b">
            <a:noAutofit/>
          </a:bodyPr>
          <a:lstStyle>
            <a:lvl1pPr algn="ctr">
              <a:defRPr sz="5400" spc="1500" baseline="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4423420"/>
            <a:ext cx="16057784" cy="324036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870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楕円 17"/>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8108091" y="2983260"/>
            <a:ext cx="9451050" cy="4365485"/>
          </a:xfrm>
        </p:spPr>
        <p:txBody>
          <a:bodyPr anchor="ctr">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9"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a:t>WORD</a:t>
            </a:r>
            <a:endParaRPr kumimoji="1" lang="ja-JP" altLang="en-US" dirty="0"/>
          </a:p>
        </p:txBody>
      </p:sp>
    </p:spTree>
    <p:extLst>
      <p:ext uri="{BB962C8B-B14F-4D97-AF65-F5344CB8AC3E}">
        <p14:creationId xmlns:p14="http://schemas.microsoft.com/office/powerpoint/2010/main" val="31208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V="1">
            <a:off x="2393174" y="1835920"/>
            <a:ext cx="12735697" cy="721689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694619" y="10183702"/>
            <a:ext cx="1434756" cy="1434756"/>
          </a:xfrm>
          <a:prstGeom prst="rect">
            <a:avLst/>
          </a:prstGeom>
        </p:spPr>
      </p:pic>
      <p:sp>
        <p:nvSpPr>
          <p:cNvPr id="13" name="テキスト プレースホルダー 11"/>
          <p:cNvSpPr>
            <a:spLocks noGrp="1"/>
          </p:cNvSpPr>
          <p:nvPr>
            <p:ph type="body" sz="quarter" idx="14" hasCustomPrompt="1"/>
          </p:nvPr>
        </p:nvSpPr>
        <p:spPr>
          <a:xfrm>
            <a:off x="8648151" y="5638555"/>
            <a:ext cx="8682531" cy="180877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48151" y="7483760"/>
            <a:ext cx="8682531" cy="157517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2483247" y="6718675"/>
            <a:ext cx="3914654" cy="585065"/>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1" hasCustomPrompt="1"/>
          </p:nvPr>
        </p:nvSpPr>
        <p:spPr>
          <a:xfrm>
            <a:off x="2572476" y="66902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6173657" y="4631875"/>
            <a:ext cx="3914654" cy="585065"/>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5" name="テキスト プレースホルダー 11"/>
          <p:cNvSpPr>
            <a:spLocks noGrp="1"/>
          </p:cNvSpPr>
          <p:nvPr>
            <p:ph type="body" sz="quarter" idx="22" hasCustomPrompt="1"/>
          </p:nvPr>
        </p:nvSpPr>
        <p:spPr>
          <a:xfrm>
            <a:off x="6262886" y="46034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9999082" y="2471634"/>
            <a:ext cx="3914654" cy="585065"/>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23" hasCustomPrompt="1"/>
          </p:nvPr>
        </p:nvSpPr>
        <p:spPr>
          <a:xfrm>
            <a:off x="10088311" y="2443200"/>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1402345" y="5503951"/>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5174939" y="3436958"/>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9000364" y="1273070"/>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367231" y="613361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4147651" y="4063381"/>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7973076" y="190314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8603146" y="7393750"/>
            <a:ext cx="96832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75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円/楕円 26"/>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10088310" y="154310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9953295" y="145309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7748051" y="185813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userDrawn="1">
            <p:ph type="body" sz="quarter" idx="17" hasCustomPrompt="1"/>
          </p:nvPr>
        </p:nvSpPr>
        <p:spPr>
          <a:xfrm>
            <a:off x="10088310" y="3478315"/>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3" name="直線コネクタ 12"/>
          <p:cNvCxnSpPr/>
          <p:nvPr userDrawn="1"/>
        </p:nvCxnSpPr>
        <p:spPr>
          <a:xfrm>
            <a:off x="9953295" y="3388305"/>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7748051" y="3793350"/>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userDrawn="1">
            <p:ph type="body" sz="quarter" idx="19" hasCustomPrompt="1"/>
          </p:nvPr>
        </p:nvSpPr>
        <p:spPr>
          <a:xfrm>
            <a:off x="10088310" y="541353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6" name="直線コネクタ 15"/>
          <p:cNvCxnSpPr/>
          <p:nvPr userDrawn="1"/>
        </p:nvCxnSpPr>
        <p:spPr>
          <a:xfrm>
            <a:off x="9953295" y="532352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7748051" y="572856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21" hasCustomPrompt="1"/>
          </p:nvPr>
        </p:nvSpPr>
        <p:spPr>
          <a:xfrm>
            <a:off x="10088310" y="7393466"/>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a:off x="9953295" y="7303456"/>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7748051" y="7708501"/>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21"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a:t>WORD</a:t>
            </a:r>
            <a:endParaRPr kumimoji="1" lang="ja-JP" altLang="en-US" dirty="0"/>
          </a:p>
        </p:txBody>
      </p:sp>
    </p:spTree>
    <p:extLst>
      <p:ext uri="{BB962C8B-B14F-4D97-AF65-F5344CB8AC3E}">
        <p14:creationId xmlns:p14="http://schemas.microsoft.com/office/powerpoint/2010/main" val="187681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10500547" cy="10287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13" hasCustomPrompt="1"/>
          </p:nvPr>
        </p:nvSpPr>
        <p:spPr>
          <a:xfrm>
            <a:off x="8063086" y="320828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5" hasCustomPrompt="1"/>
          </p:nvPr>
        </p:nvSpPr>
        <p:spPr>
          <a:xfrm>
            <a:off x="8288111" y="320828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17" name="テキスト プレースホルダー 11"/>
          <p:cNvSpPr>
            <a:spLocks noGrp="1"/>
          </p:cNvSpPr>
          <p:nvPr>
            <p:ph type="body" sz="quarter" idx="14" hasCustomPrompt="1"/>
          </p:nvPr>
        </p:nvSpPr>
        <p:spPr>
          <a:xfrm>
            <a:off x="9683264" y="316328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17" hasCustomPrompt="1"/>
          </p:nvPr>
        </p:nvSpPr>
        <p:spPr>
          <a:xfrm>
            <a:off x="9863286" y="365833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図プレースホルダー 14"/>
          <p:cNvSpPr>
            <a:spLocks noGrp="1"/>
          </p:cNvSpPr>
          <p:nvPr>
            <p:ph type="pic" sz="quarter" idx="18" hasCustomPrompt="1"/>
          </p:nvPr>
        </p:nvSpPr>
        <p:spPr>
          <a:xfrm>
            <a:off x="8423126" y="4648444"/>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0" name="テキスト プレースホルダー 11"/>
          <p:cNvSpPr>
            <a:spLocks noGrp="1"/>
          </p:cNvSpPr>
          <p:nvPr>
            <p:ph type="body" sz="quarter" idx="19" hasCustomPrompt="1"/>
          </p:nvPr>
        </p:nvSpPr>
        <p:spPr>
          <a:xfrm>
            <a:off x="8648151" y="4648444"/>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20" hasCustomPrompt="1"/>
          </p:nvPr>
        </p:nvSpPr>
        <p:spPr>
          <a:xfrm>
            <a:off x="10043304" y="4603439"/>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10223326" y="5098494"/>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4" name="図プレースホルダー 14"/>
          <p:cNvSpPr>
            <a:spLocks noGrp="1"/>
          </p:cNvSpPr>
          <p:nvPr>
            <p:ph type="pic" sz="quarter" idx="23" hasCustomPrompt="1"/>
          </p:nvPr>
        </p:nvSpPr>
        <p:spPr>
          <a:xfrm>
            <a:off x="8783166" y="6088606"/>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24" hasCustomPrompt="1"/>
          </p:nvPr>
        </p:nvSpPr>
        <p:spPr>
          <a:xfrm>
            <a:off x="9008191" y="6088606"/>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26" name="テキスト プレースホルダー 11"/>
          <p:cNvSpPr>
            <a:spLocks noGrp="1"/>
          </p:cNvSpPr>
          <p:nvPr>
            <p:ph type="body" sz="quarter" idx="25" hasCustomPrompt="1"/>
          </p:nvPr>
        </p:nvSpPr>
        <p:spPr>
          <a:xfrm>
            <a:off x="10403344" y="6043601"/>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6" hasCustomPrompt="1"/>
          </p:nvPr>
        </p:nvSpPr>
        <p:spPr>
          <a:xfrm>
            <a:off x="10583366" y="6538656"/>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8" name="図プレースホルダー 14"/>
          <p:cNvSpPr>
            <a:spLocks noGrp="1"/>
          </p:cNvSpPr>
          <p:nvPr>
            <p:ph type="pic" sz="quarter" idx="27" hasCustomPrompt="1"/>
          </p:nvPr>
        </p:nvSpPr>
        <p:spPr>
          <a:xfrm>
            <a:off x="9143206" y="752876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9" name="テキスト プレースホルダー 11"/>
          <p:cNvSpPr>
            <a:spLocks noGrp="1"/>
          </p:cNvSpPr>
          <p:nvPr>
            <p:ph type="body" sz="quarter" idx="28" hasCustomPrompt="1"/>
          </p:nvPr>
        </p:nvSpPr>
        <p:spPr>
          <a:xfrm>
            <a:off x="9368231" y="752876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30" name="テキスト プレースホルダー 11"/>
          <p:cNvSpPr>
            <a:spLocks noGrp="1"/>
          </p:cNvSpPr>
          <p:nvPr>
            <p:ph type="body" sz="quarter" idx="29" hasCustomPrompt="1"/>
          </p:nvPr>
        </p:nvSpPr>
        <p:spPr>
          <a:xfrm>
            <a:off x="10763384" y="748376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30" hasCustomPrompt="1"/>
          </p:nvPr>
        </p:nvSpPr>
        <p:spPr>
          <a:xfrm>
            <a:off x="10943406" y="797881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1" hasCustomPrompt="1"/>
          </p:nvPr>
        </p:nvSpPr>
        <p:spPr>
          <a:xfrm>
            <a:off x="8783166" y="507985"/>
            <a:ext cx="8865985" cy="1178709"/>
          </a:xfrm>
        </p:spPr>
        <p:txBody>
          <a:bodyPr anchor="b">
            <a:noAutofit/>
          </a:bodyPr>
          <a:lstStyle>
            <a:lvl1pPr algn="l">
              <a:defRPr sz="5400" spc="1500" baseline="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32" hasCustomPrompt="1"/>
          </p:nvPr>
        </p:nvSpPr>
        <p:spPr>
          <a:xfrm>
            <a:off x="8783165" y="1633110"/>
            <a:ext cx="8865985" cy="112512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76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11" hasCustomPrompt="1"/>
          </p:nvPr>
        </p:nvSpPr>
        <p:spPr>
          <a:xfrm>
            <a:off x="0" y="6718300"/>
            <a:ext cx="18286413" cy="990600"/>
          </a:xfrm>
          <a:solidFill>
            <a:schemeClr val="accent1">
              <a:alpha val="69000"/>
            </a:schemeClr>
          </a:solidFill>
        </p:spPr>
        <p:txBody>
          <a:bodyPr anchor="ctr">
            <a:noAutofit/>
          </a:bodyPr>
          <a:lstStyle>
            <a:lvl1pPr algn="ctr">
              <a:defRPr sz="4000" spc="600">
                <a:solidFill>
                  <a:schemeClr val="bg1"/>
                </a:solidFill>
                <a:latin typeface="+mj-lt"/>
              </a:defRPr>
            </a:lvl1pPr>
          </a:lstStyle>
          <a:p>
            <a:pPr lvl="0"/>
            <a:r>
              <a:rPr kumimoji="1" lang="en-US" altLang="ja-JP" dirty="0"/>
              <a:t>TEXT</a:t>
            </a:r>
            <a:endParaRPr kumimoji="1" lang="ja-JP" altLang="en-US" dirty="0"/>
          </a:p>
        </p:txBody>
      </p:sp>
      <p:sp>
        <p:nvSpPr>
          <p:cNvPr id="13" name="テキスト プレースホルダー 11"/>
          <p:cNvSpPr>
            <a:spLocks noGrp="1"/>
          </p:cNvSpPr>
          <p:nvPr>
            <p:ph type="body" sz="quarter" idx="12" hasCustomPrompt="1"/>
          </p:nvPr>
        </p:nvSpPr>
        <p:spPr>
          <a:xfrm>
            <a:off x="-794" y="7708784"/>
            <a:ext cx="18286413" cy="2578215"/>
          </a:xfrm>
          <a:solidFill>
            <a:schemeClr val="tx2">
              <a:alpha val="69000"/>
            </a:schemeClr>
          </a:solidFill>
        </p:spPr>
        <p:txBody>
          <a:bodyPr anchor="t">
            <a:noAutofit/>
          </a:bodyPr>
          <a:lstStyle>
            <a:lvl1pPr algn="ctr">
              <a:lnSpc>
                <a:spcPct val="120000"/>
              </a:lnSpc>
              <a:spcBef>
                <a:spcPts val="0"/>
              </a:spcBef>
              <a:defRPr sz="2400" baseline="0">
                <a:solidFill>
                  <a:schemeClr val="bg1"/>
                </a:solidFill>
              </a:defRPr>
            </a:lvl1pPr>
          </a:lstStyle>
          <a:p>
            <a:pPr lvl="0"/>
            <a:r>
              <a:rPr kumimoji="1" lang="en-US" altLang="ja-JP" dirty="0"/>
              <a:t>TEXT HERE</a:t>
            </a:r>
          </a:p>
        </p:txBody>
      </p:sp>
    </p:spTree>
    <p:extLst>
      <p:ext uri="{BB962C8B-B14F-4D97-AF65-F5344CB8AC3E}">
        <p14:creationId xmlns:p14="http://schemas.microsoft.com/office/powerpoint/2010/main" val="214919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bg/>
                                          </p:spTgt>
                                        </p:tgtEl>
                                        <p:attrNameLst>
                                          <p:attrName>style.visibility</p:attrName>
                                        </p:attrNameLst>
                                      </p:cBhvr>
                                      <p:to>
                                        <p:strVal val="visible"/>
                                      </p:to>
                                    </p:set>
                                    <p:animEffect transition="in" filter="fade">
                                      <p:cBhvr>
                                        <p:cTn id="17" dur="500"/>
                                        <p:tgtEl>
                                          <p:spTgt spid="13">
                                            <p:bg/>
                                          </p:spTgt>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uiExpand="1" build="allAtOnce" animBg="1">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allAtOnce" animBg="1">
        <p:tmplLst>
          <p:tmpl>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60344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51343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524699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9" name="テキスト プレースホルダー 11"/>
          <p:cNvSpPr>
            <a:spLocks noGrp="1"/>
          </p:cNvSpPr>
          <p:nvPr>
            <p:ph type="body" sz="quarter" idx="14" hasCustomPrompt="1"/>
          </p:nvPr>
        </p:nvSpPr>
        <p:spPr>
          <a:xfrm>
            <a:off x="637261" y="372970"/>
            <a:ext cx="7045907" cy="135872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5" hasCustomPrompt="1"/>
          </p:nvPr>
        </p:nvSpPr>
        <p:spPr>
          <a:xfrm>
            <a:off x="637261" y="1768125"/>
            <a:ext cx="7045907" cy="225025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31" name="直線コネクタ 30"/>
          <p:cNvCxnSpPr/>
          <p:nvPr userDrawn="1"/>
        </p:nvCxnSpPr>
        <p:spPr>
          <a:xfrm>
            <a:off x="0" y="1678115"/>
            <a:ext cx="779305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34706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4558435"/>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4454940"/>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5188506"/>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670085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659735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733092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grpSp>
        <p:nvGrpSpPr>
          <p:cNvPr id="35" name="グループ化 34"/>
          <p:cNvGrpSpPr/>
          <p:nvPr userDrawn="1"/>
        </p:nvGrpSpPr>
        <p:grpSpPr>
          <a:xfrm rot="10800000" flipV="1">
            <a:off x="1852397" y="2366675"/>
            <a:ext cx="6930769" cy="630070"/>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34" hasCustomPrompt="1"/>
          </p:nvPr>
        </p:nvSpPr>
        <p:spPr>
          <a:xfrm>
            <a:off x="2257442" y="226318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35" hasCustomPrompt="1"/>
          </p:nvPr>
        </p:nvSpPr>
        <p:spPr>
          <a:xfrm>
            <a:off x="2302447" y="299674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36822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cxnSp>
        <p:nvCxnSpPr>
          <p:cNvPr id="8" name="直線コネクタ 7"/>
          <p:cNvCxnSpPr>
            <a:endCxn id="33" idx="4"/>
          </p:cNvCxnSpPr>
          <p:nvPr userDrawn="1"/>
        </p:nvCxnSpPr>
        <p:spPr>
          <a:xfrm>
            <a:off x="9142412" y="0"/>
            <a:ext cx="1" cy="968900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57192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46842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520199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42128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円/楕円 43"/>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アーチ 54"/>
          <p:cNvSpPr/>
          <p:nvPr userDrawn="1"/>
        </p:nvSpPr>
        <p:spPr>
          <a:xfrm rot="4322625">
            <a:off x="1095952" y="1904833"/>
            <a:ext cx="6532602" cy="63767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9" name="タイトル 1"/>
          <p:cNvSpPr>
            <a:spLocks noGrp="1"/>
          </p:cNvSpPr>
          <p:nvPr userDrawn="1">
            <p:ph type="title" hasCustomPrompt="1"/>
          </p:nvPr>
        </p:nvSpPr>
        <p:spPr>
          <a:xfrm>
            <a:off x="1132316" y="2353190"/>
            <a:ext cx="6480720" cy="2655295"/>
          </a:xfrm>
          <a:prstGeom prst="rect">
            <a:avLst/>
          </a:prstGeom>
        </p:spPr>
        <p:txBody>
          <a:bodyPr anchor="b"/>
          <a:lstStyle>
            <a:lvl1pPr algn="ctr">
              <a:defRPr sz="5400" spc="1500" baseline="0"/>
            </a:lvl1pPr>
          </a:lstStyle>
          <a:p>
            <a:r>
              <a:rPr lang="en-US" altLang="ja-JP" dirty="0"/>
              <a:t>WORD</a:t>
            </a:r>
            <a:endParaRPr kumimoji="1" lang="ja-JP" altLang="en-US" dirty="0"/>
          </a:p>
        </p:txBody>
      </p:sp>
      <p:sp>
        <p:nvSpPr>
          <p:cNvPr id="10" name="円/楕円 9"/>
          <p:cNvSpPr/>
          <p:nvPr userDrawn="1"/>
        </p:nvSpPr>
        <p:spPr>
          <a:xfrm>
            <a:off x="7343006" y="496348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731566" y="298326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5137761" y="1835632"/>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6731566" y="683009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5137761" y="800131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 name="直線コネクタ 5"/>
          <p:cNvCxnSpPr>
            <a:stCxn id="12" idx="6"/>
          </p:cNvCxnSpPr>
          <p:nvPr userDrawn="1"/>
        </p:nvCxnSpPr>
        <p:spPr>
          <a:xfrm>
            <a:off x="5497801" y="2015652"/>
            <a:ext cx="387043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7091606" y="3163280"/>
            <a:ext cx="250165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7703046" y="5143500"/>
            <a:ext cx="181022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7091606" y="7010117"/>
            <a:ext cx="242166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5317781" y="8181337"/>
            <a:ext cx="419549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9142413" y="451343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円/楕円 14"/>
          <p:cNvSpPr/>
          <p:nvPr userDrawn="1"/>
        </p:nvSpPr>
        <p:spPr>
          <a:xfrm>
            <a:off x="9142413" y="118306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円/楕円 15"/>
          <p:cNvSpPr/>
          <p:nvPr userDrawn="1"/>
        </p:nvSpPr>
        <p:spPr>
          <a:xfrm>
            <a:off x="9142413" y="284824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9142413" y="784380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9142413" y="617861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図プレースホルダー 7"/>
          <p:cNvSpPr>
            <a:spLocks noGrp="1"/>
          </p:cNvSpPr>
          <p:nvPr userDrawn="1">
            <p:ph type="pic" sz="quarter" idx="16" hasCustomPrompt="1"/>
          </p:nvPr>
        </p:nvSpPr>
        <p:spPr>
          <a:xfrm>
            <a:off x="9464426" y="1505073"/>
            <a:ext cx="616114" cy="616114"/>
          </a:xfrm>
        </p:spPr>
        <p:txBody>
          <a:bodyPr>
            <a:normAutofit/>
          </a:bodyPr>
          <a:lstStyle>
            <a:lvl1pPr>
              <a:defRPr sz="1600"/>
            </a:lvl1pPr>
          </a:lstStyle>
          <a:p>
            <a:r>
              <a:rPr kumimoji="1" lang="en-US" altLang="ja-JP" dirty="0"/>
              <a:t>ICON</a:t>
            </a:r>
            <a:endParaRPr kumimoji="1" lang="ja-JP" altLang="en-US" dirty="0"/>
          </a:p>
        </p:txBody>
      </p:sp>
      <p:sp>
        <p:nvSpPr>
          <p:cNvPr id="34" name="図プレースホルダー 7"/>
          <p:cNvSpPr>
            <a:spLocks noGrp="1"/>
          </p:cNvSpPr>
          <p:nvPr userDrawn="1">
            <p:ph type="pic" sz="quarter" idx="17" hasCustomPrompt="1"/>
          </p:nvPr>
        </p:nvSpPr>
        <p:spPr>
          <a:xfrm>
            <a:off x="9464426" y="3163280"/>
            <a:ext cx="616114" cy="616114"/>
          </a:xfrm>
        </p:spPr>
        <p:txBody>
          <a:bodyPr>
            <a:normAutofit/>
          </a:bodyPr>
          <a:lstStyle>
            <a:lvl1pPr>
              <a:defRPr sz="1600"/>
            </a:lvl1pPr>
          </a:lstStyle>
          <a:p>
            <a:r>
              <a:rPr kumimoji="1" lang="en-US" altLang="ja-JP" dirty="0"/>
              <a:t>ICON</a:t>
            </a:r>
            <a:endParaRPr kumimoji="1" lang="ja-JP" altLang="en-US" dirty="0"/>
          </a:p>
        </p:txBody>
      </p:sp>
      <p:sp>
        <p:nvSpPr>
          <p:cNvPr id="35" name="図プレースホルダー 7"/>
          <p:cNvSpPr>
            <a:spLocks noGrp="1"/>
          </p:cNvSpPr>
          <p:nvPr userDrawn="1">
            <p:ph type="pic" sz="quarter" idx="18" hasCustomPrompt="1"/>
          </p:nvPr>
        </p:nvSpPr>
        <p:spPr>
          <a:xfrm>
            <a:off x="9464426" y="4790437"/>
            <a:ext cx="616114" cy="616114"/>
          </a:xfrm>
        </p:spPr>
        <p:txBody>
          <a:bodyPr>
            <a:normAutofit/>
          </a:bodyPr>
          <a:lstStyle>
            <a:lvl1pPr>
              <a:defRPr sz="1600"/>
            </a:lvl1pPr>
          </a:lstStyle>
          <a:p>
            <a:r>
              <a:rPr kumimoji="1" lang="en-US" altLang="ja-JP" dirty="0"/>
              <a:t>ICON</a:t>
            </a:r>
            <a:endParaRPr kumimoji="1" lang="ja-JP" altLang="en-US" dirty="0"/>
          </a:p>
        </p:txBody>
      </p:sp>
      <p:sp>
        <p:nvSpPr>
          <p:cNvPr id="36" name="図プレースホルダー 7"/>
          <p:cNvSpPr>
            <a:spLocks noGrp="1"/>
          </p:cNvSpPr>
          <p:nvPr userDrawn="1">
            <p:ph type="pic" sz="quarter" idx="19" hasCustomPrompt="1"/>
          </p:nvPr>
        </p:nvSpPr>
        <p:spPr>
          <a:xfrm>
            <a:off x="9464426" y="6500628"/>
            <a:ext cx="616114" cy="616114"/>
          </a:xfrm>
        </p:spPr>
        <p:txBody>
          <a:bodyPr>
            <a:normAutofit/>
          </a:bodyPr>
          <a:lstStyle>
            <a:lvl1pPr>
              <a:defRPr sz="1600"/>
            </a:lvl1pPr>
          </a:lstStyle>
          <a:p>
            <a:r>
              <a:rPr kumimoji="1" lang="en-US" altLang="ja-JP" dirty="0"/>
              <a:t>ICON</a:t>
            </a:r>
            <a:endParaRPr kumimoji="1" lang="ja-JP" altLang="en-US" dirty="0"/>
          </a:p>
        </p:txBody>
      </p:sp>
      <p:sp>
        <p:nvSpPr>
          <p:cNvPr id="37" name="図プレースホルダー 7"/>
          <p:cNvSpPr>
            <a:spLocks noGrp="1"/>
          </p:cNvSpPr>
          <p:nvPr userDrawn="1">
            <p:ph type="pic" sz="quarter" idx="20" hasCustomPrompt="1"/>
          </p:nvPr>
        </p:nvSpPr>
        <p:spPr>
          <a:xfrm>
            <a:off x="9464426" y="8165813"/>
            <a:ext cx="616114" cy="616114"/>
          </a:xfrm>
        </p:spPr>
        <p:txBody>
          <a:bodyPr>
            <a:normAutofit/>
          </a:bodyPr>
          <a:lstStyle>
            <a:lvl1pPr>
              <a:defRPr sz="1600"/>
            </a:lvl1pPr>
          </a:lstStyle>
          <a:p>
            <a:r>
              <a:rPr kumimoji="1" lang="en-US" altLang="ja-JP" dirty="0"/>
              <a:t>ICON</a:t>
            </a:r>
            <a:endParaRPr kumimoji="1" lang="ja-JP" altLang="en-US" dirty="0"/>
          </a:p>
        </p:txBody>
      </p:sp>
      <p:sp>
        <p:nvSpPr>
          <p:cNvPr id="38" name="テキスト プレースホルダー 11"/>
          <p:cNvSpPr>
            <a:spLocks noGrp="1"/>
          </p:cNvSpPr>
          <p:nvPr userDrawn="1">
            <p:ph type="body" sz="quarter" idx="26" hasCustomPrompt="1"/>
          </p:nvPr>
        </p:nvSpPr>
        <p:spPr>
          <a:xfrm>
            <a:off x="10538361" y="10654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28" hasCustomPrompt="1"/>
          </p:nvPr>
        </p:nvSpPr>
        <p:spPr>
          <a:xfrm>
            <a:off x="10538361" y="1785565"/>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29" hasCustomPrompt="1"/>
          </p:nvPr>
        </p:nvSpPr>
        <p:spPr>
          <a:xfrm>
            <a:off x="10538361" y="273067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1" name="テキスト プレースホルダー 11"/>
          <p:cNvSpPr>
            <a:spLocks noGrp="1"/>
          </p:cNvSpPr>
          <p:nvPr userDrawn="1">
            <p:ph type="body" sz="quarter" idx="30" hasCustomPrompt="1"/>
          </p:nvPr>
        </p:nvSpPr>
        <p:spPr>
          <a:xfrm>
            <a:off x="10538361" y="345075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31" hasCustomPrompt="1"/>
          </p:nvPr>
        </p:nvSpPr>
        <p:spPr>
          <a:xfrm>
            <a:off x="10538361" y="439502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userDrawn="1">
            <p:ph type="body" sz="quarter" idx="32" hasCustomPrompt="1"/>
          </p:nvPr>
        </p:nvSpPr>
        <p:spPr>
          <a:xfrm>
            <a:off x="10538361" y="511510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8" name="テキスト プレースホルダー 11"/>
          <p:cNvSpPr>
            <a:spLocks noGrp="1"/>
          </p:cNvSpPr>
          <p:nvPr userDrawn="1">
            <p:ph type="body" sz="quarter" idx="33" hasCustomPrompt="1"/>
          </p:nvPr>
        </p:nvSpPr>
        <p:spPr>
          <a:xfrm>
            <a:off x="10538361" y="6072562"/>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9" name="テキスト プレースホルダー 11"/>
          <p:cNvSpPr>
            <a:spLocks noGrp="1"/>
          </p:cNvSpPr>
          <p:nvPr userDrawn="1">
            <p:ph type="body" sz="quarter" idx="34" hasCustomPrompt="1"/>
          </p:nvPr>
        </p:nvSpPr>
        <p:spPr>
          <a:xfrm>
            <a:off x="10538361" y="6792642"/>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52" name="テキスト プレースホルダー 11"/>
          <p:cNvSpPr>
            <a:spLocks noGrp="1"/>
          </p:cNvSpPr>
          <p:nvPr userDrawn="1">
            <p:ph type="body" sz="quarter" idx="35" hasCustomPrompt="1"/>
          </p:nvPr>
        </p:nvSpPr>
        <p:spPr>
          <a:xfrm>
            <a:off x="10538361" y="7717456"/>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userDrawn="1">
            <p:ph type="body" sz="quarter" idx="36" hasCustomPrompt="1"/>
          </p:nvPr>
        </p:nvSpPr>
        <p:spPr>
          <a:xfrm>
            <a:off x="10538361" y="8437536"/>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54" name="テキスト プレースホルダー 11"/>
          <p:cNvSpPr>
            <a:spLocks noGrp="1"/>
          </p:cNvSpPr>
          <p:nvPr userDrawn="1">
            <p:ph type="body" sz="quarter" idx="37" hasCustomPrompt="1"/>
          </p:nvPr>
        </p:nvSpPr>
        <p:spPr>
          <a:xfrm>
            <a:off x="1357342" y="5166756"/>
            <a:ext cx="5734264" cy="1686934"/>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27695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10521331" y="3403659"/>
            <a:ext cx="807522" cy="2889715"/>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257370">
            <a:off x="5185260" y="5869919"/>
            <a:ext cx="735604" cy="2693452"/>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上矢印 4"/>
          <p:cNvSpPr/>
          <p:nvPr userDrawn="1"/>
        </p:nvSpPr>
        <p:spPr>
          <a:xfrm rot="3102645">
            <a:off x="12136692" y="687137"/>
            <a:ext cx="2477967" cy="6357058"/>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二等辺三角形 5"/>
          <p:cNvSpPr/>
          <p:nvPr userDrawn="1"/>
        </p:nvSpPr>
        <p:spPr>
          <a:xfrm rot="13925698">
            <a:off x="3105362" y="5193539"/>
            <a:ext cx="874064" cy="5122276"/>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rot="19289162">
            <a:off x="4713645" y="5437249"/>
            <a:ext cx="6968744" cy="1093042"/>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4257656" y="6155100"/>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1</a:t>
            </a:r>
            <a:endParaRPr kumimoji="1" lang="ja-JP" altLang="en-US" dirty="0"/>
          </a:p>
        </p:txBody>
      </p:sp>
      <p:sp>
        <p:nvSpPr>
          <p:cNvPr id="19" name="円/楕円 18"/>
          <p:cNvSpPr/>
          <p:nvPr userDrawn="1"/>
        </p:nvSpPr>
        <p:spPr>
          <a:xfrm>
            <a:off x="7370114" y="6322204"/>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2</a:t>
            </a:r>
            <a:endParaRPr kumimoji="1" lang="ja-JP" altLang="en-US" dirty="0"/>
          </a:p>
        </p:txBody>
      </p:sp>
      <p:sp>
        <p:nvSpPr>
          <p:cNvPr id="20" name="円/楕円 19"/>
          <p:cNvSpPr/>
          <p:nvPr userDrawn="1"/>
        </p:nvSpPr>
        <p:spPr>
          <a:xfrm>
            <a:off x="9555832" y="3685458"/>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3</a:t>
            </a:r>
            <a:endParaRPr kumimoji="1" lang="ja-JP" altLang="en-US" dirty="0"/>
          </a:p>
        </p:txBody>
      </p:sp>
      <p:sp>
        <p:nvSpPr>
          <p:cNvPr id="21" name="円/楕円 20"/>
          <p:cNvSpPr/>
          <p:nvPr userDrawn="1"/>
        </p:nvSpPr>
        <p:spPr>
          <a:xfrm>
            <a:off x="13375675" y="3608273"/>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4</a:t>
            </a:r>
            <a:endParaRPr kumimoji="1" lang="ja-JP" altLang="en-US" dirty="0"/>
          </a:p>
        </p:txBody>
      </p:sp>
      <p:sp>
        <p:nvSpPr>
          <p:cNvPr id="22" name="テキスト プレースホルダー 11"/>
          <p:cNvSpPr>
            <a:spLocks noGrp="1"/>
          </p:cNvSpPr>
          <p:nvPr>
            <p:ph type="body" sz="quarter" idx="18" hasCustomPrompt="1"/>
          </p:nvPr>
        </p:nvSpPr>
        <p:spPr>
          <a:xfrm>
            <a:off x="465695" y="45528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9" hasCustomPrompt="1"/>
          </p:nvPr>
        </p:nvSpPr>
        <p:spPr>
          <a:xfrm>
            <a:off x="465695" y="40115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20" hasCustomPrompt="1"/>
          </p:nvPr>
        </p:nvSpPr>
        <p:spPr>
          <a:xfrm>
            <a:off x="8333116" y="711031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1" hasCustomPrompt="1"/>
          </p:nvPr>
        </p:nvSpPr>
        <p:spPr>
          <a:xfrm>
            <a:off x="8333116" y="656905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2" hasCustomPrompt="1"/>
          </p:nvPr>
        </p:nvSpPr>
        <p:spPr>
          <a:xfrm>
            <a:off x="8648151" y="163431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3" hasCustomPrompt="1"/>
          </p:nvPr>
        </p:nvSpPr>
        <p:spPr>
          <a:xfrm>
            <a:off x="8648151" y="109305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4" hasCustomPrompt="1"/>
          </p:nvPr>
        </p:nvSpPr>
        <p:spPr>
          <a:xfrm>
            <a:off x="13517145" y="51447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5" hasCustomPrompt="1"/>
          </p:nvPr>
        </p:nvSpPr>
        <p:spPr>
          <a:xfrm>
            <a:off x="13517145" y="46034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cxnSp>
        <p:nvCxnSpPr>
          <p:cNvPr id="35" name="直線コネクタ 34"/>
          <p:cNvCxnSpPr/>
          <p:nvPr userDrawn="1"/>
        </p:nvCxnSpPr>
        <p:spPr>
          <a:xfrm flipH="1">
            <a:off x="7193" y="2791178"/>
            <a:ext cx="801234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586569" y="578034"/>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4240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20" name="フローチャート: データ 19"/>
          <p:cNvSpPr/>
          <p:nvPr userDrawn="1"/>
        </p:nvSpPr>
        <p:spPr>
          <a:xfrm>
            <a:off x="3424072" y="2668224"/>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flipH="1">
            <a:off x="405326" y="1093050"/>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flipH="1">
            <a:off x="3438677" y="3210525"/>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フローチャート: データ 26"/>
          <p:cNvSpPr/>
          <p:nvPr userDrawn="1"/>
        </p:nvSpPr>
        <p:spPr>
          <a:xfrm>
            <a:off x="6443668" y="4785700"/>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userDrawn="1"/>
        </p:nvSpPr>
        <p:spPr>
          <a:xfrm flipH="1">
            <a:off x="6465943" y="5328001"/>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フローチャート: データ 28"/>
          <p:cNvSpPr/>
          <p:nvPr userDrawn="1"/>
        </p:nvSpPr>
        <p:spPr>
          <a:xfrm>
            <a:off x="9470934" y="6903176"/>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flipH="1">
            <a:off x="9476256" y="7445477"/>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flipH="1">
            <a:off x="405326" y="109305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userDrawn="1"/>
        </p:nvSpPr>
        <p:spPr>
          <a:xfrm flipH="1">
            <a:off x="3438677" y="3210524"/>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平行四辺形 32"/>
          <p:cNvSpPr/>
          <p:nvPr userDrawn="1"/>
        </p:nvSpPr>
        <p:spPr>
          <a:xfrm flipH="1">
            <a:off x="6465943" y="532800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9470934" y="7445476"/>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24" hasCustomPrompt="1"/>
          </p:nvPr>
        </p:nvSpPr>
        <p:spPr>
          <a:xfrm>
            <a:off x="960201" y="126941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6" name="テキスト プレースホルダー 11"/>
          <p:cNvSpPr>
            <a:spLocks noGrp="1"/>
          </p:cNvSpPr>
          <p:nvPr>
            <p:ph type="body" sz="quarter" idx="25" hasCustomPrompt="1"/>
          </p:nvPr>
        </p:nvSpPr>
        <p:spPr>
          <a:xfrm>
            <a:off x="4008647" y="3383823"/>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7" name="テキスト プレースホルダー 11"/>
          <p:cNvSpPr>
            <a:spLocks noGrp="1"/>
          </p:cNvSpPr>
          <p:nvPr>
            <p:ph type="body" sz="quarter" idx="26" hasCustomPrompt="1"/>
          </p:nvPr>
        </p:nvSpPr>
        <p:spPr>
          <a:xfrm>
            <a:off x="7035913" y="550130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8" name="テキスト プレースホルダー 11"/>
          <p:cNvSpPr>
            <a:spLocks noGrp="1"/>
          </p:cNvSpPr>
          <p:nvPr>
            <p:ph type="body" sz="quarter" idx="27" hasCustomPrompt="1"/>
          </p:nvPr>
        </p:nvSpPr>
        <p:spPr>
          <a:xfrm>
            <a:off x="10040904" y="7618775"/>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9" name="テキスト プレースホルダー 11"/>
          <p:cNvSpPr>
            <a:spLocks noGrp="1"/>
          </p:cNvSpPr>
          <p:nvPr>
            <p:ph type="body" sz="quarter" idx="28" hasCustomPrompt="1"/>
          </p:nvPr>
        </p:nvSpPr>
        <p:spPr>
          <a:xfrm>
            <a:off x="2167431" y="1002439"/>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29" hasCustomPrompt="1"/>
          </p:nvPr>
        </p:nvSpPr>
        <p:spPr>
          <a:xfrm>
            <a:off x="2438450" y="1723122"/>
            <a:ext cx="5972971" cy="945103"/>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0" hasCustomPrompt="1"/>
          </p:nvPr>
        </p:nvSpPr>
        <p:spPr>
          <a:xfrm>
            <a:off x="5219874" y="3119913"/>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1" hasCustomPrompt="1"/>
          </p:nvPr>
        </p:nvSpPr>
        <p:spPr>
          <a:xfrm>
            <a:off x="5490893" y="3840596"/>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2" hasCustomPrompt="1"/>
          </p:nvPr>
        </p:nvSpPr>
        <p:spPr>
          <a:xfrm>
            <a:off x="8206875" y="5237390"/>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33" hasCustomPrompt="1"/>
          </p:nvPr>
        </p:nvSpPr>
        <p:spPr>
          <a:xfrm>
            <a:off x="8477894" y="5958073"/>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34" hasCustomPrompt="1"/>
          </p:nvPr>
        </p:nvSpPr>
        <p:spPr>
          <a:xfrm>
            <a:off x="11225141" y="7354865"/>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35" hasCustomPrompt="1"/>
          </p:nvPr>
        </p:nvSpPr>
        <p:spPr>
          <a:xfrm>
            <a:off x="11496160" y="8075548"/>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7" name="テキスト プレースホルダー 11"/>
          <p:cNvSpPr>
            <a:spLocks noGrp="1"/>
          </p:cNvSpPr>
          <p:nvPr>
            <p:ph type="body" sz="quarter" idx="14" hasCustomPrompt="1"/>
          </p:nvPr>
        </p:nvSpPr>
        <p:spPr>
          <a:xfrm>
            <a:off x="630069" y="5671751"/>
            <a:ext cx="6088231" cy="209061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p>
        </p:txBody>
      </p:sp>
      <p:sp>
        <p:nvSpPr>
          <p:cNvPr id="48" name="テキスト プレースホルダー 11"/>
          <p:cNvSpPr>
            <a:spLocks noGrp="1"/>
          </p:cNvSpPr>
          <p:nvPr>
            <p:ph type="body" sz="quarter" idx="15" hasCustomPrompt="1"/>
          </p:nvPr>
        </p:nvSpPr>
        <p:spPr>
          <a:xfrm>
            <a:off x="630069" y="7798795"/>
            <a:ext cx="7658042" cy="157517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49" name="直線コネクタ 48"/>
          <p:cNvCxnSpPr/>
          <p:nvPr userDrawn="1"/>
        </p:nvCxnSpPr>
        <p:spPr>
          <a:xfrm>
            <a:off x="0" y="7708785"/>
            <a:ext cx="82881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平行四辺形 5"/>
          <p:cNvSpPr/>
          <p:nvPr userDrawn="1"/>
        </p:nvSpPr>
        <p:spPr>
          <a:xfrm>
            <a:off x="852615" y="2488885"/>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a:off x="617837" y="385611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6"/>
          <p:cNvSpPr/>
          <p:nvPr userDrawn="1"/>
        </p:nvSpPr>
        <p:spPr>
          <a:xfrm flipV="1">
            <a:off x="617837" y="521903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5"/>
          <p:cNvSpPr/>
          <p:nvPr userDrawn="1"/>
        </p:nvSpPr>
        <p:spPr>
          <a:xfrm flipV="1">
            <a:off x="852615" y="5458626"/>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図プレースホルダー 7"/>
          <p:cNvSpPr>
            <a:spLocks noGrp="1"/>
          </p:cNvSpPr>
          <p:nvPr>
            <p:ph type="pic" sz="quarter" idx="16" hasCustomPrompt="1"/>
          </p:nvPr>
        </p:nvSpPr>
        <p:spPr>
          <a:xfrm>
            <a:off x="10448351" y="2753104"/>
            <a:ext cx="793284" cy="793284"/>
          </a:xfrm>
        </p:spPr>
        <p:txBody>
          <a:bodyPr>
            <a:normAutofit/>
          </a:bodyPr>
          <a:lstStyle>
            <a:lvl1pPr>
              <a:defRPr sz="1600"/>
            </a:lvl1pPr>
          </a:lstStyle>
          <a:p>
            <a:r>
              <a:rPr kumimoji="1" lang="en-US" altLang="ja-JP" dirty="0"/>
              <a:t>ICON</a:t>
            </a:r>
            <a:endParaRPr kumimoji="1" lang="ja-JP" altLang="en-US" dirty="0"/>
          </a:p>
        </p:txBody>
      </p:sp>
      <p:sp>
        <p:nvSpPr>
          <p:cNvPr id="17" name="図プレースホルダー 7"/>
          <p:cNvSpPr>
            <a:spLocks noGrp="1"/>
          </p:cNvSpPr>
          <p:nvPr>
            <p:ph type="pic" sz="quarter" idx="17" hasCustomPrompt="1"/>
          </p:nvPr>
        </p:nvSpPr>
        <p:spPr>
          <a:xfrm>
            <a:off x="10448351" y="4104964"/>
            <a:ext cx="793284" cy="793284"/>
          </a:xfrm>
        </p:spPr>
        <p:txBody>
          <a:bodyPr>
            <a:normAutofit/>
          </a:bodyPr>
          <a:lstStyle>
            <a:lvl1pPr>
              <a:defRPr sz="1600"/>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10448351" y="5456824"/>
            <a:ext cx="793284" cy="793284"/>
          </a:xfrm>
        </p:spPr>
        <p:txBody>
          <a:bodyPr>
            <a:normAutofit/>
          </a:bodyPr>
          <a:lstStyle>
            <a:lvl1pPr>
              <a:defRPr sz="1600"/>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10448351" y="6808685"/>
            <a:ext cx="793284" cy="793284"/>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11316140" y="2566146"/>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11316140" y="393525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3" hasCustomPrompt="1"/>
          </p:nvPr>
        </p:nvSpPr>
        <p:spPr>
          <a:xfrm>
            <a:off x="11316140" y="529817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4" hasCustomPrompt="1"/>
          </p:nvPr>
        </p:nvSpPr>
        <p:spPr>
          <a:xfrm>
            <a:off x="11316140" y="6661603"/>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14" hasCustomPrompt="1"/>
          </p:nvPr>
        </p:nvSpPr>
        <p:spPr>
          <a:xfrm>
            <a:off x="1042306" y="2488886"/>
            <a:ext cx="68407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15" hasCustomPrompt="1"/>
          </p:nvPr>
        </p:nvSpPr>
        <p:spPr>
          <a:xfrm>
            <a:off x="1042306" y="5784005"/>
            <a:ext cx="6840760" cy="255485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574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7192" y="7631705"/>
            <a:ext cx="92594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7641771" y="8548321"/>
            <a:ext cx="2942561" cy="1447590"/>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5"/>
          <p:cNvSpPr/>
          <p:nvPr userDrawn="1"/>
        </p:nvSpPr>
        <p:spPr>
          <a:xfrm rot="8100000">
            <a:off x="7041556" y="3905431"/>
            <a:ext cx="2869913" cy="10063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2864116">
            <a:off x="7402105" y="2013750"/>
            <a:ext cx="2402012" cy="84226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円/楕円 1"/>
          <p:cNvSpPr/>
          <p:nvPr userDrawn="1"/>
        </p:nvSpPr>
        <p:spPr>
          <a:xfrm>
            <a:off x="8642661" y="2531946"/>
            <a:ext cx="1726122" cy="1726122"/>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002116" y="824546"/>
            <a:ext cx="1474395" cy="1474395"/>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rot="2700000">
            <a:off x="6865970" y="6128846"/>
            <a:ext cx="3248068" cy="11389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307812" y="4514532"/>
            <a:ext cx="1978401" cy="1978401"/>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661660" y="6876764"/>
            <a:ext cx="2330114" cy="233011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17" name="円弧 16"/>
          <p:cNvSpPr/>
          <p:nvPr userDrawn="1"/>
        </p:nvSpPr>
        <p:spPr>
          <a:xfrm rot="2700000">
            <a:off x="8595702" y="2404897"/>
            <a:ext cx="1980219" cy="1980219"/>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p:cNvSpPr/>
          <p:nvPr userDrawn="1"/>
        </p:nvSpPr>
        <p:spPr>
          <a:xfrm rot="2700000">
            <a:off x="6822804" y="627945"/>
            <a:ext cx="1883035" cy="1883035"/>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p:cNvSpPr/>
          <p:nvPr userDrawn="1"/>
        </p:nvSpPr>
        <p:spPr>
          <a:xfrm rot="2700000">
            <a:off x="8457163" y="6669875"/>
            <a:ext cx="2766089" cy="276608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userDrawn="1"/>
        </p:nvSpPr>
        <p:spPr>
          <a:xfrm rot="2700000">
            <a:off x="6126781" y="4311196"/>
            <a:ext cx="2385072" cy="2385072"/>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p:cNvCxnSpPr/>
          <p:nvPr userDrawn="1"/>
        </p:nvCxnSpPr>
        <p:spPr>
          <a:xfrm>
            <a:off x="8420753" y="869551"/>
            <a:ext cx="1620291"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10297470" y="2669751"/>
            <a:ext cx="84052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8185585" y="4649971"/>
            <a:ext cx="253214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10851023" y="7035236"/>
            <a:ext cx="47255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10088311" y="3279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userDrawn="1">
            <p:ph type="body" sz="quarter" idx="28" hasCustomPrompt="1"/>
          </p:nvPr>
        </p:nvSpPr>
        <p:spPr>
          <a:xfrm>
            <a:off x="10088311" y="1048045"/>
            <a:ext cx="6165685"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32" name="テキスト プレースホルダー 11"/>
          <p:cNvSpPr>
            <a:spLocks noGrp="1"/>
          </p:cNvSpPr>
          <p:nvPr userDrawn="1">
            <p:ph type="body" sz="quarter" idx="14" hasCustomPrompt="1"/>
          </p:nvPr>
        </p:nvSpPr>
        <p:spPr>
          <a:xfrm>
            <a:off x="586569" y="5418561"/>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userDrawn="1">
            <p:ph type="body" sz="quarter" idx="15" hasCustomPrompt="1"/>
          </p:nvPr>
        </p:nvSpPr>
        <p:spPr>
          <a:xfrm>
            <a:off x="620583" y="7676465"/>
            <a:ext cx="7397498" cy="196753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userDrawn="1">
            <p:ph type="body" sz="quarter" idx="29" hasCustomPrompt="1"/>
          </p:nvPr>
        </p:nvSpPr>
        <p:spPr>
          <a:xfrm>
            <a:off x="11168431" y="21281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7" name="テキスト プレースホルダー 11"/>
          <p:cNvSpPr>
            <a:spLocks noGrp="1"/>
          </p:cNvSpPr>
          <p:nvPr userDrawn="1">
            <p:ph type="body" sz="quarter" idx="30" hasCustomPrompt="1"/>
          </p:nvPr>
        </p:nvSpPr>
        <p:spPr>
          <a:xfrm>
            <a:off x="11168431" y="284824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31" hasCustomPrompt="1"/>
          </p:nvPr>
        </p:nvSpPr>
        <p:spPr>
          <a:xfrm>
            <a:off x="10763386" y="41083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32" hasCustomPrompt="1"/>
          </p:nvPr>
        </p:nvSpPr>
        <p:spPr>
          <a:xfrm>
            <a:off x="10763386" y="482846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33" hasCustomPrompt="1"/>
          </p:nvPr>
        </p:nvSpPr>
        <p:spPr>
          <a:xfrm>
            <a:off x="11438461" y="6493650"/>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userDrawn="1">
            <p:ph type="body" sz="quarter" idx="34" hasCustomPrompt="1"/>
          </p:nvPr>
        </p:nvSpPr>
        <p:spPr>
          <a:xfrm>
            <a:off x="11438461" y="7213730"/>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6" name="図プレースホルダー 7"/>
          <p:cNvSpPr>
            <a:spLocks noGrp="1"/>
          </p:cNvSpPr>
          <p:nvPr userDrawn="1">
            <p:ph type="pic" sz="quarter" idx="16" hasCustomPrompt="1"/>
          </p:nvPr>
        </p:nvSpPr>
        <p:spPr>
          <a:xfrm>
            <a:off x="7395177" y="1183060"/>
            <a:ext cx="712914" cy="712914"/>
          </a:xfrm>
        </p:spPr>
        <p:txBody>
          <a:bodyPr>
            <a:normAutofit/>
          </a:bodyPr>
          <a:lstStyle>
            <a:lvl1pPr>
              <a:defRPr sz="16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9089200" y="2978484"/>
            <a:ext cx="833044" cy="833044"/>
          </a:xfrm>
        </p:spPr>
        <p:txBody>
          <a:bodyPr>
            <a:normAutofit/>
          </a:bodyPr>
          <a:lstStyle>
            <a:lvl1pPr>
              <a:defRPr sz="16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6783267" y="4988806"/>
            <a:ext cx="1009789" cy="1009789"/>
          </a:xfrm>
        </p:spPr>
        <p:txBody>
          <a:bodyPr>
            <a:normAutofit/>
          </a:bodyPr>
          <a:lstStyle>
            <a:lvl1pPr>
              <a:defRPr sz="16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9188211" y="7438755"/>
            <a:ext cx="1222868" cy="1222868"/>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22602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135015" y="1003040"/>
            <a:ext cx="18594256" cy="7661476"/>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3876495" y="182561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4" name="円/楕円 63"/>
          <p:cNvSpPr/>
          <p:nvPr userDrawn="1"/>
        </p:nvSpPr>
        <p:spPr>
          <a:xfrm>
            <a:off x="443629" y="41797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円/楕円 62"/>
          <p:cNvSpPr/>
          <p:nvPr userDrawn="1"/>
        </p:nvSpPr>
        <p:spPr>
          <a:xfrm>
            <a:off x="3041432" y="749270"/>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円/楕円 68"/>
          <p:cNvSpPr/>
          <p:nvPr userDrawn="1"/>
        </p:nvSpPr>
        <p:spPr>
          <a:xfrm>
            <a:off x="7341880" y="3253290"/>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円/楕円 69"/>
          <p:cNvSpPr/>
          <p:nvPr userDrawn="1"/>
        </p:nvSpPr>
        <p:spPr>
          <a:xfrm>
            <a:off x="10839784" y="470593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円/楕円 70"/>
          <p:cNvSpPr/>
          <p:nvPr userDrawn="1"/>
        </p:nvSpPr>
        <p:spPr>
          <a:xfrm>
            <a:off x="14376272" y="608860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2" name="円/楕円 71"/>
          <p:cNvSpPr/>
          <p:nvPr userDrawn="1"/>
        </p:nvSpPr>
        <p:spPr>
          <a:xfrm>
            <a:off x="6487910" y="217317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円/楕円 72"/>
          <p:cNvSpPr/>
          <p:nvPr userDrawn="1"/>
        </p:nvSpPr>
        <p:spPr>
          <a:xfrm>
            <a:off x="9953295" y="361333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円/楕円 73"/>
          <p:cNvSpPr/>
          <p:nvPr userDrawn="1"/>
        </p:nvSpPr>
        <p:spPr>
          <a:xfrm>
            <a:off x="13463686" y="5098495"/>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円/楕円 74"/>
          <p:cNvSpPr/>
          <p:nvPr userDrawn="1"/>
        </p:nvSpPr>
        <p:spPr>
          <a:xfrm>
            <a:off x="16974075" y="649365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テキスト プレースホルダー 11"/>
          <p:cNvSpPr>
            <a:spLocks noGrp="1"/>
          </p:cNvSpPr>
          <p:nvPr>
            <p:ph type="body" sz="quarter" idx="14" hasCustomPrompt="1"/>
          </p:nvPr>
        </p:nvSpPr>
        <p:spPr>
          <a:xfrm>
            <a:off x="586569" y="5418561"/>
            <a:ext cx="67576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15" hasCustomPrompt="1"/>
          </p:nvPr>
        </p:nvSpPr>
        <p:spPr>
          <a:xfrm>
            <a:off x="620582" y="7676465"/>
            <a:ext cx="8792653" cy="169750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79" name="直線コネクタ 78"/>
          <p:cNvCxnSpPr/>
          <p:nvPr userDrawn="1"/>
        </p:nvCxnSpPr>
        <p:spPr>
          <a:xfrm flipH="1">
            <a:off x="7193" y="7631705"/>
            <a:ext cx="94060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6039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直角三角形 82"/>
          <p:cNvSpPr/>
          <p:nvPr userDrawn="1"/>
        </p:nvSpPr>
        <p:spPr>
          <a:xfrm rot="14829042">
            <a:off x="801897"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直角三角形 83"/>
          <p:cNvSpPr/>
          <p:nvPr userDrawn="1"/>
        </p:nvSpPr>
        <p:spPr>
          <a:xfrm rot="14829042">
            <a:off x="159601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直角三角形 84"/>
          <p:cNvSpPr/>
          <p:nvPr userDrawn="1"/>
        </p:nvSpPr>
        <p:spPr>
          <a:xfrm rot="14829042">
            <a:off x="2364596" y="-726068"/>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ボックス 85"/>
          <p:cNvSpPr txBox="1"/>
          <p:nvPr userDrawn="1"/>
        </p:nvSpPr>
        <p:spPr>
          <a:xfrm>
            <a:off x="3337561" y="951937"/>
            <a:ext cx="412292" cy="584775"/>
          </a:xfrm>
          <a:prstGeom prst="rect">
            <a:avLst/>
          </a:prstGeom>
          <a:noFill/>
        </p:spPr>
        <p:txBody>
          <a:bodyPr wrap="non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87" name="テキスト ボックス 86"/>
          <p:cNvSpPr txBox="1"/>
          <p:nvPr userDrawn="1"/>
        </p:nvSpPr>
        <p:spPr>
          <a:xfrm>
            <a:off x="6776819" y="2375838"/>
            <a:ext cx="412292" cy="584775"/>
          </a:xfrm>
          <a:prstGeom prst="rect">
            <a:avLst/>
          </a:prstGeom>
          <a:noFill/>
        </p:spPr>
        <p:txBody>
          <a:bodyPr wrap="none" rtlCol="0">
            <a:spAutoFit/>
          </a:bodyPr>
          <a:lstStyle/>
          <a:p>
            <a:r>
              <a:rPr kumimoji="1" lang="en-US" altLang="ja-JP" dirty="0">
                <a:solidFill>
                  <a:schemeClr val="bg1"/>
                </a:solidFill>
              </a:rPr>
              <a:t>2</a:t>
            </a:r>
            <a:endParaRPr kumimoji="1" lang="ja-JP" altLang="en-US" dirty="0">
              <a:solidFill>
                <a:schemeClr val="bg1"/>
              </a:solidFill>
            </a:endParaRPr>
          </a:p>
        </p:txBody>
      </p:sp>
      <p:sp>
        <p:nvSpPr>
          <p:cNvPr id="88" name="テキスト ボックス 87"/>
          <p:cNvSpPr txBox="1"/>
          <p:nvPr userDrawn="1"/>
        </p:nvSpPr>
        <p:spPr>
          <a:xfrm>
            <a:off x="10242204" y="3815997"/>
            <a:ext cx="412292" cy="584775"/>
          </a:xfrm>
          <a:prstGeom prst="rect">
            <a:avLst/>
          </a:prstGeom>
          <a:noFill/>
        </p:spPr>
        <p:txBody>
          <a:bodyPr wrap="none" rtlCol="0">
            <a:spAutoFit/>
          </a:bodyPr>
          <a:lstStyle/>
          <a:p>
            <a:r>
              <a:rPr kumimoji="1" lang="en-US" altLang="ja-JP" dirty="0">
                <a:solidFill>
                  <a:schemeClr val="bg1"/>
                </a:solidFill>
              </a:rPr>
              <a:t>3</a:t>
            </a:r>
            <a:endParaRPr kumimoji="1" lang="ja-JP" altLang="en-US" dirty="0">
              <a:solidFill>
                <a:schemeClr val="bg1"/>
              </a:solidFill>
            </a:endParaRPr>
          </a:p>
        </p:txBody>
      </p:sp>
      <p:sp>
        <p:nvSpPr>
          <p:cNvPr id="89" name="テキスト ボックス 88"/>
          <p:cNvSpPr txBox="1"/>
          <p:nvPr userDrawn="1"/>
        </p:nvSpPr>
        <p:spPr>
          <a:xfrm>
            <a:off x="13752595" y="5301162"/>
            <a:ext cx="412292" cy="584775"/>
          </a:xfrm>
          <a:prstGeom prst="rect">
            <a:avLst/>
          </a:prstGeom>
          <a:noFill/>
        </p:spPr>
        <p:txBody>
          <a:bodyPr wrap="none" rtlCol="0">
            <a:spAutoFit/>
          </a:bodyPr>
          <a:lstStyle/>
          <a:p>
            <a:r>
              <a:rPr kumimoji="1" lang="en-US" altLang="ja-JP" dirty="0">
                <a:solidFill>
                  <a:schemeClr val="bg1"/>
                </a:solidFill>
              </a:rPr>
              <a:t>4</a:t>
            </a:r>
            <a:endParaRPr kumimoji="1" lang="ja-JP" altLang="en-US" dirty="0">
              <a:solidFill>
                <a:schemeClr val="bg1"/>
              </a:solidFill>
            </a:endParaRPr>
          </a:p>
        </p:txBody>
      </p:sp>
      <p:sp>
        <p:nvSpPr>
          <p:cNvPr id="90" name="テキスト ボックス 89"/>
          <p:cNvSpPr txBox="1"/>
          <p:nvPr userDrawn="1"/>
        </p:nvSpPr>
        <p:spPr>
          <a:xfrm>
            <a:off x="17262984" y="6696318"/>
            <a:ext cx="412292" cy="584775"/>
          </a:xfrm>
          <a:prstGeom prst="rect">
            <a:avLst/>
          </a:prstGeom>
          <a:noFill/>
        </p:spPr>
        <p:txBody>
          <a:bodyPr wrap="none" rtlCol="0">
            <a:spAutoFit/>
          </a:bodyPr>
          <a:lstStyle/>
          <a:p>
            <a:r>
              <a:rPr kumimoji="1" lang="en-US" altLang="ja-JP" dirty="0">
                <a:solidFill>
                  <a:schemeClr val="bg1"/>
                </a:solidFill>
              </a:rPr>
              <a:t>5</a:t>
            </a:r>
            <a:endParaRPr kumimoji="1" lang="ja-JP" altLang="en-US" dirty="0">
              <a:solidFill>
                <a:schemeClr val="bg1"/>
              </a:solidFill>
            </a:endParaRPr>
          </a:p>
        </p:txBody>
      </p:sp>
      <p:sp>
        <p:nvSpPr>
          <p:cNvPr id="99" name="テキスト プレースホルダー 11"/>
          <p:cNvSpPr>
            <a:spLocks noGrp="1"/>
          </p:cNvSpPr>
          <p:nvPr>
            <p:ph type="body" sz="quarter" idx="30" hasCustomPrompt="1"/>
          </p:nvPr>
        </p:nvSpPr>
        <p:spPr>
          <a:xfrm>
            <a:off x="816155" y="82302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31" hasCustomPrompt="1"/>
          </p:nvPr>
        </p:nvSpPr>
        <p:spPr>
          <a:xfrm>
            <a:off x="4265280" y="225421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1" name="テキスト プレースホルダー 11"/>
          <p:cNvSpPr>
            <a:spLocks noGrp="1"/>
          </p:cNvSpPr>
          <p:nvPr>
            <p:ph type="body" sz="quarter" idx="32" hasCustomPrompt="1"/>
          </p:nvPr>
        </p:nvSpPr>
        <p:spPr>
          <a:xfrm>
            <a:off x="7728018" y="369876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2" name="テキスト プレースホルダー 11"/>
          <p:cNvSpPr>
            <a:spLocks noGrp="1"/>
          </p:cNvSpPr>
          <p:nvPr>
            <p:ph type="body" sz="quarter" idx="33" hasCustomPrompt="1"/>
          </p:nvPr>
        </p:nvSpPr>
        <p:spPr>
          <a:xfrm>
            <a:off x="11228569" y="513453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3" name="テキスト プレースホルダー 11"/>
          <p:cNvSpPr>
            <a:spLocks noGrp="1"/>
          </p:cNvSpPr>
          <p:nvPr>
            <p:ph type="body" sz="quarter" idx="34" hasCustomPrompt="1"/>
          </p:nvPr>
        </p:nvSpPr>
        <p:spPr>
          <a:xfrm>
            <a:off x="14748798" y="6517199"/>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984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5569508" y="4810212"/>
            <a:ext cx="10992880" cy="1528805"/>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平行四辺形 39"/>
          <p:cNvSpPr/>
          <p:nvPr userDrawn="1"/>
        </p:nvSpPr>
        <p:spPr>
          <a:xfrm flipH="1">
            <a:off x="4527421" y="2791941"/>
            <a:ext cx="10992880" cy="1545282"/>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平行四辺形 38"/>
          <p:cNvSpPr/>
          <p:nvPr userDrawn="1"/>
        </p:nvSpPr>
        <p:spPr>
          <a:xfrm flipH="1">
            <a:off x="3460621" y="786028"/>
            <a:ext cx="10992880" cy="1549400"/>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2806700" y="0"/>
            <a:ext cx="4330700" cy="7645400"/>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図プレースホルダー 21"/>
          <p:cNvSpPr>
            <a:spLocks noGrp="1"/>
          </p:cNvSpPr>
          <p:nvPr>
            <p:ph type="pic" sz="quarter" idx="12" hasCustomPrompt="1"/>
          </p:nvPr>
        </p:nvSpPr>
        <p:spPr>
          <a:xfrm>
            <a:off x="791263" y="659441"/>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9" name="直線コネクタ 8"/>
          <p:cNvCxnSpPr/>
          <p:nvPr userDrawn="1"/>
        </p:nvCxnSpPr>
        <p:spPr>
          <a:xfrm flipH="1">
            <a:off x="7129650" y="7631705"/>
            <a:ext cx="111567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827501" y="2662163"/>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4" name="図プレースホルダー 21"/>
          <p:cNvSpPr>
            <a:spLocks noGrp="1"/>
          </p:cNvSpPr>
          <p:nvPr>
            <p:ph type="pic" sz="quarter" idx="14" hasCustomPrompt="1"/>
          </p:nvPr>
        </p:nvSpPr>
        <p:spPr>
          <a:xfrm>
            <a:off x="2883835" y="4664886"/>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7" name="テキスト プレースホルダー 11"/>
          <p:cNvSpPr>
            <a:spLocks noGrp="1"/>
          </p:cNvSpPr>
          <p:nvPr>
            <p:ph type="body" sz="quarter" idx="15" hasCustomPrompt="1"/>
          </p:nvPr>
        </p:nvSpPr>
        <p:spPr>
          <a:xfrm>
            <a:off x="7252996" y="6535716"/>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6" hasCustomPrompt="1"/>
          </p:nvPr>
        </p:nvSpPr>
        <p:spPr>
          <a:xfrm>
            <a:off x="7252996" y="7761288"/>
            <a:ext cx="10081120" cy="1519734"/>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a:t>Text Here</a:t>
            </a:r>
          </a:p>
          <a:p>
            <a:pPr lvl="0"/>
            <a:endParaRPr lang="en-US" altLang="ja-JP" dirty="0"/>
          </a:p>
        </p:txBody>
      </p:sp>
      <p:sp>
        <p:nvSpPr>
          <p:cNvPr id="31" name="テキスト プレースホルダー 11"/>
          <p:cNvSpPr>
            <a:spLocks noGrp="1"/>
          </p:cNvSpPr>
          <p:nvPr>
            <p:ph type="body" sz="quarter" idx="32" hasCustomPrompt="1"/>
          </p:nvPr>
        </p:nvSpPr>
        <p:spPr>
          <a:xfrm>
            <a:off x="4233238" y="872448"/>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32" name="テキスト プレースホルダー 11"/>
          <p:cNvSpPr>
            <a:spLocks noGrp="1"/>
          </p:cNvSpPr>
          <p:nvPr>
            <p:ph type="body" sz="quarter" idx="33" hasCustomPrompt="1"/>
          </p:nvPr>
        </p:nvSpPr>
        <p:spPr>
          <a:xfrm>
            <a:off x="5285045" y="2852669"/>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33" name="テキスト プレースホルダー 11"/>
          <p:cNvSpPr>
            <a:spLocks noGrp="1"/>
          </p:cNvSpPr>
          <p:nvPr>
            <p:ph type="body" sz="quarter" idx="34" hasCustomPrompt="1"/>
          </p:nvPr>
        </p:nvSpPr>
        <p:spPr>
          <a:xfrm>
            <a:off x="6348473" y="4877894"/>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144324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6313630"/>
            <a:ext cx="18286413" cy="3973369"/>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0" y="0"/>
            <a:ext cx="18286413" cy="6313630"/>
          </a:xfrm>
        </p:spPr>
        <p:txBody>
          <a:bodyPr/>
          <a:lstStyle>
            <a:lvl1pPr>
              <a:defRPr baseline="0"/>
            </a:lvl1pPr>
          </a:lstStyle>
          <a:p>
            <a:r>
              <a:rPr kumimoji="1" lang="en-US" altLang="ja-JP" dirty="0"/>
              <a:t>Add an image</a:t>
            </a:r>
            <a:endParaRPr kumimoji="1" lang="ja-JP" altLang="en-US" dirty="0"/>
          </a:p>
        </p:txBody>
      </p:sp>
      <p:sp>
        <p:nvSpPr>
          <p:cNvPr id="14" name="テキスト プレースホルダー 4"/>
          <p:cNvSpPr>
            <a:spLocks noGrp="1"/>
          </p:cNvSpPr>
          <p:nvPr>
            <p:ph type="body" sz="quarter" idx="25" hasCustomPrompt="1"/>
          </p:nvPr>
        </p:nvSpPr>
        <p:spPr>
          <a:xfrm>
            <a:off x="7994650" y="516242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15" name="図プレースホルダー 2"/>
          <p:cNvSpPr>
            <a:spLocks noGrp="1"/>
          </p:cNvSpPr>
          <p:nvPr>
            <p:ph type="pic" sz="quarter" idx="26" hasCustomPrompt="1"/>
          </p:nvPr>
        </p:nvSpPr>
        <p:spPr>
          <a:xfrm>
            <a:off x="8579850" y="5747489"/>
            <a:ext cx="1125125" cy="1125125"/>
          </a:xfrm>
        </p:spPr>
        <p:txBody>
          <a:bodyPr/>
          <a:lstStyle>
            <a:lvl1pPr>
              <a:defRPr/>
            </a:lvl1pPr>
          </a:lstStyle>
          <a:p>
            <a:r>
              <a:rPr kumimoji="1" lang="en-US" altLang="ja-JP" dirty="0"/>
              <a:t>ICON</a:t>
            </a:r>
            <a:endParaRPr kumimoji="1" lang="ja-JP" altLang="en-US" dirty="0"/>
          </a:p>
        </p:txBody>
      </p:sp>
      <p:sp>
        <p:nvSpPr>
          <p:cNvPr id="16" name="テキスト プレースホルダー 11"/>
          <p:cNvSpPr>
            <a:spLocks noGrp="1"/>
          </p:cNvSpPr>
          <p:nvPr>
            <p:ph type="body" sz="quarter" idx="27" hasCustomPrompt="1"/>
          </p:nvPr>
        </p:nvSpPr>
        <p:spPr>
          <a:xfrm>
            <a:off x="6737980" y="814409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8" hasCustomPrompt="1"/>
          </p:nvPr>
        </p:nvSpPr>
        <p:spPr>
          <a:xfrm>
            <a:off x="6737980" y="756466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18" name="テキスト プレースホルダー 4"/>
          <p:cNvSpPr>
            <a:spLocks noGrp="1"/>
          </p:cNvSpPr>
          <p:nvPr>
            <p:ph type="body" sz="quarter" idx="29" hasCustomPrompt="1"/>
          </p:nvPr>
        </p:nvSpPr>
        <p:spPr>
          <a:xfrm>
            <a:off x="2707491" y="5160640"/>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19" name="図プレースホルダー 2"/>
          <p:cNvSpPr>
            <a:spLocks noGrp="1"/>
          </p:cNvSpPr>
          <p:nvPr>
            <p:ph type="pic" sz="quarter" idx="30" hasCustomPrompt="1"/>
          </p:nvPr>
        </p:nvSpPr>
        <p:spPr>
          <a:xfrm>
            <a:off x="3292691" y="5745705"/>
            <a:ext cx="1125125" cy="1125125"/>
          </a:xfrm>
        </p:spPr>
        <p:txBody>
          <a:bodyPr/>
          <a:lstStyle>
            <a:lvl1pPr>
              <a:defRPr/>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1450821" y="8142315"/>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1450821" y="7562884"/>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22" name="テキスト プレースホルダー 4"/>
          <p:cNvSpPr>
            <a:spLocks noGrp="1"/>
          </p:cNvSpPr>
          <p:nvPr>
            <p:ph type="body" sz="quarter" idx="33" hasCustomPrompt="1"/>
          </p:nvPr>
        </p:nvSpPr>
        <p:spPr>
          <a:xfrm>
            <a:off x="13286867" y="515775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23" name="図プレースホルダー 2"/>
          <p:cNvSpPr>
            <a:spLocks noGrp="1"/>
          </p:cNvSpPr>
          <p:nvPr>
            <p:ph type="pic" sz="quarter" idx="34" hasCustomPrompt="1"/>
          </p:nvPr>
        </p:nvSpPr>
        <p:spPr>
          <a:xfrm>
            <a:off x="13872067" y="5742819"/>
            <a:ext cx="1125125" cy="1125125"/>
          </a:xfrm>
        </p:spPr>
        <p:txBody>
          <a:bodyPr/>
          <a:lstStyle>
            <a:lvl1pPr>
              <a:defRPr/>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35" hasCustomPrompt="1"/>
          </p:nvPr>
        </p:nvSpPr>
        <p:spPr>
          <a:xfrm>
            <a:off x="12030197" y="813942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6" hasCustomPrompt="1"/>
          </p:nvPr>
        </p:nvSpPr>
        <p:spPr>
          <a:xfrm>
            <a:off x="12030197" y="755999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6911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bg/>
                                          </p:spTgt>
                                        </p:tgtEl>
                                        <p:attrNameLst>
                                          <p:attrName>style.visibility</p:attrName>
                                        </p:attrNameLst>
                                      </p:cBhvr>
                                      <p:to>
                                        <p:strVal val="visible"/>
                                      </p:to>
                                    </p:set>
                                    <p:animEffect transition="in" filter="wipe(up)">
                                      <p:cBhvr>
                                        <p:cTn id="14" dur="500"/>
                                        <p:tgtEl>
                                          <p:spTgt spid="18">
                                            <p:bg/>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up)">
                                      <p:cBhvr>
                                        <p:cTn id="17" dur="500"/>
                                        <p:tgtEl>
                                          <p:spTgt spid="18">
                                            <p:txEl>
                                              <p:pRg st="0" end="0"/>
                                            </p:txEl>
                                          </p:spTgt>
                                        </p:tgtEl>
                                      </p:cBhvr>
                                    </p:animEffect>
                                  </p:childTnLst>
                                </p:cTn>
                              </p:par>
                            </p:childTnLst>
                          </p:cTn>
                        </p:par>
                        <p:par>
                          <p:cTn id="18" fill="hold">
                            <p:stCondLst>
                              <p:cond delay="1000"/>
                            </p:stCondLst>
                            <p:childTnLst>
                              <p:par>
                                <p:cTn id="19" presetID="2" presetClass="entr" presetSubtype="4" decel="100000" fill="hold" grpId="0" nodeType="after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 calcmode="lin" valueType="num">
                                      <p:cBhvr additive="base">
                                        <p:cTn id="2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250"/>
                                  </p:stCondLst>
                                  <p:childTnLst>
                                    <p:set>
                                      <p:cBhvr>
                                        <p:cTn id="32" dur="1" fill="hold">
                                          <p:stCondLst>
                                            <p:cond delay="0"/>
                                          </p:stCondLst>
                                        </p:cTn>
                                        <p:tgtEl>
                                          <p:spTgt spid="14">
                                            <p:bg/>
                                          </p:spTgt>
                                        </p:tgtEl>
                                        <p:attrNameLst>
                                          <p:attrName>style.visibility</p:attrName>
                                        </p:attrNameLst>
                                      </p:cBhvr>
                                      <p:to>
                                        <p:strVal val="visible"/>
                                      </p:to>
                                    </p:set>
                                    <p:animEffect transition="in" filter="wipe(up)">
                                      <p:cBhvr>
                                        <p:cTn id="33" dur="500"/>
                                        <p:tgtEl>
                                          <p:spTgt spid="14">
                                            <p:bg/>
                                          </p:spTgt>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par>
                          <p:cTn id="37" fill="hold">
                            <p:stCondLst>
                              <p:cond delay="2250"/>
                            </p:stCondLst>
                            <p:childTnLst>
                              <p:par>
                                <p:cTn id="38" presetID="2" presetClass="entr" presetSubtype="4" decel="100000" fill="hold" grpId="0" nodeType="after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2750"/>
                            </p:stCondLst>
                            <p:childTnLst>
                              <p:par>
                                <p:cTn id="47" presetID="22" presetClass="entr" presetSubtype="1" fill="hold" grpId="0" nodeType="after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
                                            <p:bg/>
                                          </p:spTgt>
                                        </p:tgtEl>
                                        <p:attrNameLst>
                                          <p:attrName>style.visibility</p:attrName>
                                        </p:attrNameLst>
                                      </p:cBhvr>
                                      <p:to>
                                        <p:strVal val="visible"/>
                                      </p:to>
                                    </p:set>
                                    <p:animEffect transition="in" filter="wipe(up)">
                                      <p:cBhvr>
                                        <p:cTn id="52" dur="500"/>
                                        <p:tgtEl>
                                          <p:spTgt spid="22">
                                            <p:bg/>
                                          </p:spTgt>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up)">
                                      <p:cBhvr>
                                        <p:cTn id="55" dur="500"/>
                                        <p:tgtEl>
                                          <p:spTgt spid="22">
                                            <p:txEl>
                                              <p:pRg st="0" end="0"/>
                                            </p:txEl>
                                          </p:spTgt>
                                        </p:tgtEl>
                                      </p:cBhvr>
                                    </p:animEffect>
                                  </p:childTnLst>
                                </p:cTn>
                              </p:par>
                            </p:childTnLst>
                          </p:cTn>
                        </p:par>
                        <p:par>
                          <p:cTn id="56" fill="hold">
                            <p:stCondLst>
                              <p:cond delay="3500"/>
                            </p:stCondLst>
                            <p:childTnLst>
                              <p:par>
                                <p:cTn id="57" presetID="2" presetClass="entr" presetSubtype="4" decel="100000" fill="hold" grpId="0"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build="p" animBg="1">
        <p:tmplLst>
          <p:tmpl>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animBg="1">
        <p:tmplLst>
          <p:tmpl>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animBg="1">
        <p:tmplLst>
          <p:tmpl>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2414064"/>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1318075"/>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16" hasCustomPrompt="1"/>
          </p:nvPr>
        </p:nvSpPr>
        <p:spPr>
          <a:xfrm>
            <a:off x="6787588" y="3273388"/>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17" hasCustomPrompt="1"/>
          </p:nvPr>
        </p:nvSpPr>
        <p:spPr>
          <a:xfrm>
            <a:off x="6787588" y="2693958"/>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6787588" y="5266996"/>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19" hasCustomPrompt="1"/>
          </p:nvPr>
        </p:nvSpPr>
        <p:spPr>
          <a:xfrm>
            <a:off x="6787588" y="4687566"/>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20" hasCustomPrompt="1"/>
          </p:nvPr>
        </p:nvSpPr>
        <p:spPr>
          <a:xfrm>
            <a:off x="6787588" y="7303740"/>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1" hasCustomPrompt="1"/>
          </p:nvPr>
        </p:nvSpPr>
        <p:spPr>
          <a:xfrm>
            <a:off x="6787588" y="6724310"/>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ホームベース 27"/>
          <p:cNvSpPr/>
          <p:nvPr userDrawn="1"/>
        </p:nvSpPr>
        <p:spPr>
          <a:xfrm>
            <a:off x="6307891" y="2890043"/>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ホームベース 30"/>
          <p:cNvSpPr/>
          <p:nvPr userDrawn="1"/>
        </p:nvSpPr>
        <p:spPr>
          <a:xfrm>
            <a:off x="6307891" y="4883651"/>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ホームベース 33"/>
          <p:cNvSpPr/>
          <p:nvPr userDrawn="1"/>
        </p:nvSpPr>
        <p:spPr>
          <a:xfrm>
            <a:off x="6307891" y="69203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80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5413530"/>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172876" y="6763679"/>
            <a:ext cx="10891210"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028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511092" y="6268625"/>
            <a:ext cx="8685965"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a:off x="293200" y="6268625"/>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平行四辺形 4"/>
          <p:cNvSpPr/>
          <p:nvPr userDrawn="1"/>
        </p:nvSpPr>
        <p:spPr>
          <a:xfrm>
            <a:off x="1906247" y="2083160"/>
            <a:ext cx="6660739"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a:off x="1696178" y="2083160"/>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9"/>
          <p:cNvSpPr/>
          <p:nvPr userDrawn="1"/>
        </p:nvSpPr>
        <p:spPr>
          <a:xfrm>
            <a:off x="1186167" y="4175893"/>
            <a:ext cx="7650850"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userDrawn="1"/>
        </p:nvSpPr>
        <p:spPr>
          <a:xfrm>
            <a:off x="976098" y="4175892"/>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2" name="直線コネクタ 11"/>
          <p:cNvCxnSpPr/>
          <p:nvPr userDrawn="1"/>
        </p:nvCxnSpPr>
        <p:spPr>
          <a:xfrm flipH="1">
            <a:off x="9006996" y="4773424"/>
            <a:ext cx="927941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115" y="951470"/>
            <a:ext cx="3894306" cy="7956932"/>
          </a:xfrm>
          <a:prstGeom prst="rect">
            <a:avLst/>
          </a:prstGeom>
        </p:spPr>
      </p:pic>
      <p:sp>
        <p:nvSpPr>
          <p:cNvPr id="24" name="図プレースホルダー 23"/>
          <p:cNvSpPr>
            <a:spLocks noGrp="1"/>
          </p:cNvSpPr>
          <p:nvPr>
            <p:ph type="pic" sz="quarter" idx="12" hasCustomPrompt="1"/>
          </p:nvPr>
        </p:nvSpPr>
        <p:spPr>
          <a:xfrm>
            <a:off x="7463342" y="1976438"/>
            <a:ext cx="3335852" cy="595630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11258441" y="2038155"/>
            <a:ext cx="6750750" cy="272730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6" hasCustomPrompt="1"/>
          </p:nvPr>
        </p:nvSpPr>
        <p:spPr>
          <a:xfrm>
            <a:off x="11258440" y="4929936"/>
            <a:ext cx="6480721" cy="3498929"/>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a:t>Text Here</a:t>
            </a:r>
          </a:p>
          <a:p>
            <a:pPr lvl="0"/>
            <a:endParaRPr lang="en-US" altLang="ja-JP" dirty="0"/>
          </a:p>
        </p:txBody>
      </p:sp>
      <p:sp>
        <p:nvSpPr>
          <p:cNvPr id="16" name="テキスト プレースホルダー 11"/>
          <p:cNvSpPr>
            <a:spLocks noGrp="1"/>
          </p:cNvSpPr>
          <p:nvPr>
            <p:ph type="body" sz="quarter" idx="17" hasCustomPrompt="1"/>
          </p:nvPr>
        </p:nvSpPr>
        <p:spPr>
          <a:xfrm>
            <a:off x="2543098" y="2263180"/>
            <a:ext cx="4583730"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17" name="テキスト プレースホルダー 11"/>
          <p:cNvSpPr>
            <a:spLocks noGrp="1"/>
          </p:cNvSpPr>
          <p:nvPr>
            <p:ph type="body" sz="quarter" idx="18" hasCustomPrompt="1"/>
          </p:nvPr>
        </p:nvSpPr>
        <p:spPr>
          <a:xfrm>
            <a:off x="1906247" y="4342423"/>
            <a:ext cx="523969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p:txBody>
      </p:sp>
      <p:sp>
        <p:nvSpPr>
          <p:cNvPr id="19" name="テキスト プレースホルダー 11"/>
          <p:cNvSpPr>
            <a:spLocks noGrp="1"/>
          </p:cNvSpPr>
          <p:nvPr>
            <p:ph type="body" sz="quarter" idx="19" hasCustomPrompt="1"/>
          </p:nvPr>
        </p:nvSpPr>
        <p:spPr>
          <a:xfrm>
            <a:off x="1276177" y="6435155"/>
            <a:ext cx="586976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p:txBody>
      </p:sp>
      <p:sp>
        <p:nvSpPr>
          <p:cNvPr id="20" name="涙形 19"/>
          <p:cNvSpPr/>
          <p:nvPr userDrawn="1"/>
        </p:nvSpPr>
        <p:spPr>
          <a:xfrm rot="5400000">
            <a:off x="1752351" y="1322658"/>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userDrawn="1"/>
        </p:nvSpPr>
        <p:spPr>
          <a:xfrm>
            <a:off x="1970642" y="1466965"/>
            <a:ext cx="412292" cy="584775"/>
          </a:xfrm>
          <a:prstGeom prst="rect">
            <a:avLst/>
          </a:prstGeom>
          <a:noFill/>
        </p:spPr>
        <p:txBody>
          <a:bodyPr wrap="none" rtlCol="0">
            <a:spAutoFit/>
          </a:bodyPr>
          <a:lstStyle/>
          <a:p>
            <a:r>
              <a:rPr kumimoji="1" lang="en-US" altLang="ja-JP" dirty="0">
                <a:solidFill>
                  <a:schemeClr val="accent1"/>
                </a:solidFill>
              </a:rPr>
              <a:t>1</a:t>
            </a:r>
            <a:endParaRPr kumimoji="1" lang="ja-JP" altLang="en-US" dirty="0">
              <a:solidFill>
                <a:schemeClr val="accent1"/>
              </a:solidFill>
            </a:endParaRPr>
          </a:p>
        </p:txBody>
      </p:sp>
      <p:sp>
        <p:nvSpPr>
          <p:cNvPr id="23" name="涙形 22"/>
          <p:cNvSpPr/>
          <p:nvPr userDrawn="1"/>
        </p:nvSpPr>
        <p:spPr>
          <a:xfrm rot="5400000">
            <a:off x="1057372" y="336891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1275663" y="3513219"/>
            <a:ext cx="412292" cy="584775"/>
          </a:xfrm>
          <a:prstGeom prst="rect">
            <a:avLst/>
          </a:prstGeom>
          <a:noFill/>
        </p:spPr>
        <p:txBody>
          <a:bodyPr wrap="none" rtlCol="0">
            <a:spAutoFit/>
          </a:bodyPr>
          <a:lstStyle/>
          <a:p>
            <a:r>
              <a:rPr kumimoji="1" lang="en-US" altLang="ja-JP" dirty="0">
                <a:solidFill>
                  <a:schemeClr val="accent1"/>
                </a:solidFill>
              </a:rPr>
              <a:t>2</a:t>
            </a:r>
            <a:endParaRPr kumimoji="1" lang="ja-JP" altLang="en-US" dirty="0">
              <a:solidFill>
                <a:schemeClr val="accent1"/>
              </a:solidFill>
            </a:endParaRPr>
          </a:p>
        </p:txBody>
      </p:sp>
      <p:sp>
        <p:nvSpPr>
          <p:cNvPr id="27" name="涙形 26"/>
          <p:cNvSpPr/>
          <p:nvPr userDrawn="1"/>
        </p:nvSpPr>
        <p:spPr>
          <a:xfrm rot="5400000">
            <a:off x="382297" y="5461645"/>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600588" y="5605952"/>
            <a:ext cx="412292" cy="584775"/>
          </a:xfrm>
          <a:prstGeom prst="rect">
            <a:avLst/>
          </a:prstGeom>
          <a:noFill/>
        </p:spPr>
        <p:txBody>
          <a:bodyPr wrap="none" rtlCol="0">
            <a:spAutoFit/>
          </a:bodyPr>
          <a:lstStyle/>
          <a:p>
            <a:r>
              <a:rPr kumimoji="1" lang="en-US" altLang="ja-JP" dirty="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295829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1284" y="510933"/>
            <a:ext cx="3820508" cy="9260433"/>
          </a:xfrm>
          <a:prstGeom prst="rect">
            <a:avLst/>
          </a:prstGeom>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9044" y="1453090"/>
            <a:ext cx="3894306" cy="7956932"/>
          </a:xfrm>
          <a:prstGeom prst="rect">
            <a:avLst/>
          </a:prstGeom>
        </p:spPr>
      </p:pic>
      <p:sp>
        <p:nvSpPr>
          <p:cNvPr id="24" name="図プレースホルダー 23"/>
          <p:cNvSpPr>
            <a:spLocks noGrp="1"/>
          </p:cNvSpPr>
          <p:nvPr>
            <p:ph type="pic" sz="quarter" idx="12" hasCustomPrompt="1"/>
          </p:nvPr>
        </p:nvSpPr>
        <p:spPr>
          <a:xfrm>
            <a:off x="9728271" y="2478058"/>
            <a:ext cx="3335852" cy="5956300"/>
          </a:xfrm>
        </p:spPr>
        <p:txBody>
          <a:bodyPr/>
          <a:lstStyle>
            <a:lvl1pPr>
              <a:defRPr/>
            </a:lvl1pPr>
          </a:lstStyle>
          <a:p>
            <a:r>
              <a:rPr kumimoji="1" lang="en-US" altLang="ja-JP" dirty="0"/>
              <a:t>Add an image</a:t>
            </a:r>
            <a:endParaRPr kumimoji="1" lang="ja-JP" altLang="en-US" dirty="0"/>
          </a:p>
        </p:txBody>
      </p:sp>
      <p:sp>
        <p:nvSpPr>
          <p:cNvPr id="16" name="テキスト プレースホルダー 11"/>
          <p:cNvSpPr>
            <a:spLocks noGrp="1"/>
          </p:cNvSpPr>
          <p:nvPr>
            <p:ph type="body" sz="quarter" idx="15" hasCustomPrompt="1"/>
          </p:nvPr>
        </p:nvSpPr>
        <p:spPr>
          <a:xfrm>
            <a:off x="547251" y="5413530"/>
            <a:ext cx="859595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0" hasCustomPrompt="1"/>
          </p:nvPr>
        </p:nvSpPr>
        <p:spPr>
          <a:xfrm>
            <a:off x="547250" y="6763679"/>
            <a:ext cx="8595955"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302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325329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9098201" y="1273071"/>
            <a:ext cx="8730970" cy="19881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0" name="ホームベース 19"/>
          <p:cNvSpPr/>
          <p:nvPr userDrawn="1"/>
        </p:nvSpPr>
        <p:spPr>
          <a:xfrm>
            <a:off x="9158564" y="371940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1"/>
          <p:cNvSpPr>
            <a:spLocks noGrp="1"/>
          </p:cNvSpPr>
          <p:nvPr>
            <p:ph type="body" sz="quarter" idx="16" hasCustomPrompt="1"/>
          </p:nvPr>
        </p:nvSpPr>
        <p:spPr>
          <a:xfrm>
            <a:off x="9638261" y="4102749"/>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7" hasCustomPrompt="1"/>
          </p:nvPr>
        </p:nvSpPr>
        <p:spPr>
          <a:xfrm>
            <a:off x="9638261" y="3523320"/>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ホームベース 24"/>
          <p:cNvSpPr/>
          <p:nvPr userDrawn="1"/>
        </p:nvSpPr>
        <p:spPr>
          <a:xfrm>
            <a:off x="9158564" y="636132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18" hasCustomPrompt="1"/>
          </p:nvPr>
        </p:nvSpPr>
        <p:spPr>
          <a:xfrm>
            <a:off x="9638261" y="6744664"/>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19" hasCustomPrompt="1"/>
          </p:nvPr>
        </p:nvSpPr>
        <p:spPr>
          <a:xfrm>
            <a:off x="9638261" y="6165235"/>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95670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a:t>Add an image</a:t>
            </a:r>
            <a:endParaRPr kumimoji="1" lang="ja-JP" altLang="en-US" dirty="0"/>
          </a:p>
        </p:txBody>
      </p:sp>
      <p:sp>
        <p:nvSpPr>
          <p:cNvPr id="18" name="テキスト プレースホルダー 11"/>
          <p:cNvSpPr>
            <a:spLocks noGrp="1"/>
          </p:cNvSpPr>
          <p:nvPr>
            <p:ph type="body" sz="quarter" idx="15" hasCustomPrompt="1"/>
          </p:nvPr>
        </p:nvSpPr>
        <p:spPr>
          <a:xfrm>
            <a:off x="9008191" y="5413530"/>
            <a:ext cx="850594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9038278" y="6763679"/>
            <a:ext cx="8520863"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898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10988412" y="1993151"/>
            <a:ext cx="6840760"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6763" y="1700461"/>
            <a:ext cx="7911618" cy="6409096"/>
          </a:xfrm>
          <a:prstGeom prst="rect">
            <a:avLst/>
          </a:prstGeom>
        </p:spPr>
      </p:pic>
      <p:sp>
        <p:nvSpPr>
          <p:cNvPr id="13" name="図プレースホルダー 8"/>
          <p:cNvSpPr>
            <a:spLocks noGrp="1"/>
          </p:cNvSpPr>
          <p:nvPr>
            <p:ph type="pic" sz="quarter" idx="13" hasCustomPrompt="1"/>
          </p:nvPr>
        </p:nvSpPr>
        <p:spPr>
          <a:xfrm>
            <a:off x="3097428" y="1970491"/>
            <a:ext cx="7335815" cy="4056234"/>
          </a:xfrm>
        </p:spPr>
        <p:txBody>
          <a:bodyPr/>
          <a:lstStyle>
            <a:lvl1pPr>
              <a:defRPr/>
            </a:lvl1pPr>
          </a:lstStyle>
          <a:p>
            <a:r>
              <a:rPr kumimoji="1" lang="en-US" altLang="ja-JP" dirty="0"/>
              <a:t>Add an image</a:t>
            </a:r>
            <a:endParaRPr kumimoji="1" lang="ja-JP" altLang="en-US" dirty="0"/>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413" y="4128186"/>
            <a:ext cx="2044962" cy="4165664"/>
          </a:xfrm>
          <a:prstGeom prst="rect">
            <a:avLst/>
          </a:prstGeom>
        </p:spPr>
      </p:pic>
      <p:sp>
        <p:nvSpPr>
          <p:cNvPr id="15" name="図プレースホルダー 8"/>
          <p:cNvSpPr>
            <a:spLocks noGrp="1"/>
          </p:cNvSpPr>
          <p:nvPr>
            <p:ph type="pic" sz="quarter" idx="12" hasCustomPrompt="1"/>
          </p:nvPr>
        </p:nvSpPr>
        <p:spPr>
          <a:xfrm>
            <a:off x="1097026" y="4658443"/>
            <a:ext cx="1709737" cy="3105150"/>
          </a:xfrm>
        </p:spPr>
        <p:txBody>
          <a:bodyPr/>
          <a:lstStyle>
            <a:lvl1pPr>
              <a:defRPr/>
            </a:lvl1pPr>
          </a:lstStyle>
          <a:p>
            <a:r>
              <a:rPr kumimoji="1" lang="en-US" altLang="ja-JP" dirty="0"/>
              <a:t>Add an image</a:t>
            </a:r>
            <a:endParaRPr kumimoji="1" lang="ja-JP" altLang="en-US" dirty="0"/>
          </a:p>
        </p:txBody>
      </p:sp>
      <p:sp>
        <p:nvSpPr>
          <p:cNvPr id="20" name="テキスト プレースホルダー 11"/>
          <p:cNvSpPr>
            <a:spLocks noGrp="1"/>
          </p:cNvSpPr>
          <p:nvPr>
            <p:ph type="body" sz="quarter" idx="20" hasCustomPrompt="1"/>
          </p:nvPr>
        </p:nvSpPr>
        <p:spPr>
          <a:xfrm>
            <a:off x="10988411" y="4905010"/>
            <a:ext cx="6840759" cy="3523856"/>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0734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6043600"/>
            <a:ext cx="18286413" cy="20702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7076" y="462980"/>
            <a:ext cx="7911618" cy="6409096"/>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68231" y="1425361"/>
            <a:ext cx="3830770" cy="5446715"/>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5226" y="2706412"/>
            <a:ext cx="2044962" cy="4165664"/>
          </a:xfrm>
          <a:prstGeom prst="rect">
            <a:avLst/>
          </a:prstGeom>
        </p:spPr>
      </p:pic>
      <p:sp>
        <p:nvSpPr>
          <p:cNvPr id="9" name="図プレースホルダー 8"/>
          <p:cNvSpPr>
            <a:spLocks noGrp="1"/>
          </p:cNvSpPr>
          <p:nvPr>
            <p:ph type="pic" sz="quarter" idx="12" hasCustomPrompt="1"/>
          </p:nvPr>
        </p:nvSpPr>
        <p:spPr>
          <a:xfrm>
            <a:off x="2862839" y="3236669"/>
            <a:ext cx="1709737" cy="3105150"/>
          </a:xfrm>
        </p:spPr>
        <p:txBody>
          <a:bodyPr/>
          <a:lstStyle>
            <a:lvl1pPr>
              <a:defRPr/>
            </a:lvl1pPr>
          </a:lstStyle>
          <a:p>
            <a:r>
              <a:rPr kumimoji="1" lang="en-US" altLang="ja-JP" dirty="0"/>
              <a:t>Add an image</a:t>
            </a:r>
            <a:endParaRPr kumimoji="1" lang="ja-JP" altLang="en-US" dirty="0"/>
          </a:p>
        </p:txBody>
      </p:sp>
      <p:sp>
        <p:nvSpPr>
          <p:cNvPr id="10" name="図プレースホルダー 8"/>
          <p:cNvSpPr>
            <a:spLocks noGrp="1"/>
          </p:cNvSpPr>
          <p:nvPr>
            <p:ph type="pic" sz="quarter" idx="13" hasCustomPrompt="1"/>
          </p:nvPr>
        </p:nvSpPr>
        <p:spPr>
          <a:xfrm>
            <a:off x="4957741" y="733010"/>
            <a:ext cx="7335815" cy="4056234"/>
          </a:xfrm>
        </p:spPr>
        <p:txBody>
          <a:bodyPr/>
          <a:lstStyle>
            <a:lvl1pPr>
              <a:defRPr/>
            </a:lvl1pPr>
          </a:lstStyle>
          <a:p>
            <a:r>
              <a:rPr kumimoji="1" lang="en-US" altLang="ja-JP" dirty="0"/>
              <a:t>Add an image</a:t>
            </a:r>
            <a:endParaRPr kumimoji="1" lang="ja-JP" altLang="en-US" dirty="0"/>
          </a:p>
        </p:txBody>
      </p:sp>
      <p:sp>
        <p:nvSpPr>
          <p:cNvPr id="11" name="図プレースホルダー 8"/>
          <p:cNvSpPr>
            <a:spLocks noGrp="1"/>
          </p:cNvSpPr>
          <p:nvPr>
            <p:ph type="pic" sz="quarter" idx="14" hasCustomPrompt="1"/>
          </p:nvPr>
        </p:nvSpPr>
        <p:spPr>
          <a:xfrm>
            <a:off x="12743606" y="1948145"/>
            <a:ext cx="3285365" cy="441049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2048729" y="6980806"/>
            <a:ext cx="14188955"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1514859" y="8248845"/>
            <a:ext cx="15256695" cy="117013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709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4"/>
          <p:cNvSpPr>
            <a:spLocks noGrp="1"/>
          </p:cNvSpPr>
          <p:nvPr>
            <p:ph type="pic" sz="quarter" idx="16" hasCustomPrompt="1"/>
          </p:nvPr>
        </p:nvSpPr>
        <p:spPr>
          <a:xfrm>
            <a:off x="2932154" y="3883722"/>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4"/>
          <p:cNvSpPr>
            <a:spLocks noGrp="1"/>
          </p:cNvSpPr>
          <p:nvPr>
            <p:ph type="pic" sz="quarter" idx="17" hasCustomPrompt="1"/>
          </p:nvPr>
        </p:nvSpPr>
        <p:spPr>
          <a:xfrm>
            <a:off x="5407429" y="3883722"/>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5" name="図プレースホルダー 4"/>
          <p:cNvSpPr>
            <a:spLocks noGrp="1"/>
          </p:cNvSpPr>
          <p:nvPr>
            <p:ph type="pic" sz="quarter" idx="22" hasCustomPrompt="1"/>
          </p:nvPr>
        </p:nvSpPr>
        <p:spPr>
          <a:xfrm>
            <a:off x="7882704"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図プレースホルダー 4"/>
          <p:cNvSpPr>
            <a:spLocks noGrp="1"/>
          </p:cNvSpPr>
          <p:nvPr>
            <p:ph type="pic" sz="quarter" idx="26" hasCustomPrompt="1"/>
          </p:nvPr>
        </p:nvSpPr>
        <p:spPr>
          <a:xfrm>
            <a:off x="457241" y="3883360"/>
            <a:ext cx="2474913" cy="2474913"/>
          </a:xfrm>
          <a:solidFill>
            <a:schemeClr val="accent1"/>
          </a:solidFill>
        </p:spPr>
        <p:txBody>
          <a:bodyPr/>
          <a:lstStyle>
            <a:lvl1pPr>
              <a:defRPr baseline="0"/>
            </a:lvl1pPr>
          </a:lstStyle>
          <a:p>
            <a:r>
              <a:rPr kumimoji="1" lang="en-US" altLang="ja-JP" dirty="0"/>
              <a:t>Add an image</a:t>
            </a:r>
            <a:endParaRPr kumimoji="1" lang="ja-JP" altLang="en-US" dirty="0"/>
          </a:p>
        </p:txBody>
      </p:sp>
      <p:sp>
        <p:nvSpPr>
          <p:cNvPr id="20" name="図プレースホルダー 4"/>
          <p:cNvSpPr>
            <a:spLocks noGrp="1"/>
          </p:cNvSpPr>
          <p:nvPr>
            <p:ph type="pic" sz="quarter" idx="27" hasCustomPrompt="1"/>
          </p:nvPr>
        </p:nvSpPr>
        <p:spPr>
          <a:xfrm>
            <a:off x="2932516" y="140808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p>
          <a:p>
            <a:r>
              <a:rPr kumimoji="1" lang="en-US" altLang="ja-JP" dirty="0"/>
              <a:t>(or blank)</a:t>
            </a:r>
            <a:endParaRPr kumimoji="1" lang="ja-JP" altLang="en-US" dirty="0"/>
          </a:p>
          <a:p>
            <a:endParaRPr kumimoji="1" lang="ja-JP" altLang="en-US" dirty="0"/>
          </a:p>
        </p:txBody>
      </p:sp>
      <p:sp>
        <p:nvSpPr>
          <p:cNvPr id="21" name="図プレースホルダー 4"/>
          <p:cNvSpPr>
            <a:spLocks noGrp="1"/>
          </p:cNvSpPr>
          <p:nvPr>
            <p:ph type="pic" sz="quarter" idx="28" hasCustomPrompt="1"/>
          </p:nvPr>
        </p:nvSpPr>
        <p:spPr>
          <a:xfrm>
            <a:off x="5407791" y="1408085"/>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図プレースホルダー 4"/>
          <p:cNvSpPr>
            <a:spLocks noGrp="1"/>
          </p:cNvSpPr>
          <p:nvPr>
            <p:ph type="pic" sz="quarter" idx="29" hasCustomPrompt="1"/>
          </p:nvPr>
        </p:nvSpPr>
        <p:spPr>
          <a:xfrm>
            <a:off x="7883066" y="140808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図プレースホルダー 4"/>
          <p:cNvSpPr>
            <a:spLocks noGrp="1"/>
          </p:cNvSpPr>
          <p:nvPr>
            <p:ph type="pic" sz="quarter" idx="30" hasCustomPrompt="1"/>
          </p:nvPr>
        </p:nvSpPr>
        <p:spPr>
          <a:xfrm>
            <a:off x="10358341" y="1408447"/>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7" name="テキスト プレースホルダー 11"/>
          <p:cNvSpPr>
            <a:spLocks noGrp="1"/>
          </p:cNvSpPr>
          <p:nvPr>
            <p:ph type="body" sz="quarter" idx="14" hasCustomPrompt="1"/>
          </p:nvPr>
        </p:nvSpPr>
        <p:spPr>
          <a:xfrm>
            <a:off x="8152734" y="4032082"/>
            <a:ext cx="9451050" cy="1106572"/>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5" hasCustomPrompt="1"/>
          </p:nvPr>
        </p:nvSpPr>
        <p:spPr>
          <a:xfrm>
            <a:off x="8153096" y="5008485"/>
            <a:ext cx="9496055" cy="108012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30" name="図プレースホルダー 4"/>
          <p:cNvSpPr>
            <a:spLocks noGrp="1"/>
          </p:cNvSpPr>
          <p:nvPr>
            <p:ph type="pic" sz="quarter" idx="33" hasCustomPrompt="1"/>
          </p:nvPr>
        </p:nvSpPr>
        <p:spPr>
          <a:xfrm>
            <a:off x="2932154" y="635863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1" name="図プレースホルダー 4"/>
          <p:cNvSpPr>
            <a:spLocks noGrp="1"/>
          </p:cNvSpPr>
          <p:nvPr>
            <p:ph type="pic" sz="quarter" idx="34" hasCustomPrompt="1"/>
          </p:nvPr>
        </p:nvSpPr>
        <p:spPr>
          <a:xfrm>
            <a:off x="5407429"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35" hasCustomPrompt="1"/>
          </p:nvPr>
        </p:nvSpPr>
        <p:spPr>
          <a:xfrm>
            <a:off x="15308891"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3" name="図プレースホルダー 4"/>
          <p:cNvSpPr>
            <a:spLocks noGrp="1"/>
          </p:cNvSpPr>
          <p:nvPr>
            <p:ph type="pic" sz="quarter" idx="36" hasCustomPrompt="1"/>
          </p:nvPr>
        </p:nvSpPr>
        <p:spPr>
          <a:xfrm>
            <a:off x="10358341" y="6358635"/>
            <a:ext cx="2474913" cy="2474913"/>
          </a:xfrm>
          <a:solidFill>
            <a:schemeClr val="accent1">
              <a:lumMod val="20000"/>
              <a:lumOff val="8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4" name="図プレースホルダー 4"/>
          <p:cNvSpPr>
            <a:spLocks noGrp="1"/>
          </p:cNvSpPr>
          <p:nvPr>
            <p:ph type="pic" sz="quarter" idx="37" hasCustomPrompt="1"/>
          </p:nvPr>
        </p:nvSpPr>
        <p:spPr>
          <a:xfrm>
            <a:off x="12833616"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2889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502246"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9430095" y="1993151"/>
            <a:ext cx="8399077"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0" hasCustomPrompt="1"/>
          </p:nvPr>
        </p:nvSpPr>
        <p:spPr>
          <a:xfrm>
            <a:off x="9430095" y="4905010"/>
            <a:ext cx="8399076" cy="3523856"/>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7" name="図プレースホルダー 6"/>
          <p:cNvSpPr>
            <a:spLocks noGrp="1"/>
          </p:cNvSpPr>
          <p:nvPr>
            <p:ph type="pic" sz="quarter" idx="12" hasCustomPrompt="1"/>
          </p:nvPr>
        </p:nvSpPr>
        <p:spPr>
          <a:xfrm>
            <a:off x="412236" y="0"/>
            <a:ext cx="8730970" cy="10287000"/>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7396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theme" Target="../theme/theme3.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1" Type="http://schemas.openxmlformats.org/officeDocument/2006/relationships/slideLayout" Target="../slideLayouts/slideLayout20.xml"/><Relationship Id="rId6"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gradFill flip="none" rotWithShape="1">
            <a:gsLst>
              <a:gs pos="100000">
                <a:schemeClr val="accent1">
                  <a:tint val="66000"/>
                  <a:satMod val="160000"/>
                  <a:alpha val="29000"/>
                </a:schemeClr>
              </a:gs>
              <a:gs pos="50000">
                <a:schemeClr val="accent1">
                  <a:tint val="44500"/>
                  <a:satMod val="160000"/>
                  <a:alpha val="24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円/楕円 3"/>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円/楕円 4"/>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734" r:id="rId1"/>
    <p:sldLayoutId id="2147483868" r:id="rId2"/>
    <p:sldLayoutId id="2147483869" r:id="rId3"/>
    <p:sldLayoutId id="2147483870"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anim calcmode="lin" valueType="num">
                                      <p:cBhvr>
                                        <p:cTn id="11" dur="2000" fill="hold"/>
                                        <p:tgtEl>
                                          <p:spTgt spid="4"/>
                                        </p:tgtEl>
                                        <p:attrNameLst>
                                          <p:attrName>ppt_w</p:attrName>
                                        </p:attrNameLst>
                                      </p:cBhvr>
                                      <p:tavLst>
                                        <p:tav tm="0" fmla="#ppt_w*sin(2.5*pi*$)">
                                          <p:val>
                                            <p:fltVal val="0"/>
                                          </p:val>
                                        </p:tav>
                                        <p:tav tm="100000">
                                          <p:val>
                                            <p:fltVal val="1"/>
                                          </p:val>
                                        </p:tav>
                                      </p:tavLst>
                                    </p:anim>
                                    <p:anim calcmode="lin" valueType="num">
                                      <p:cBhvr>
                                        <p:cTn id="12" dur="2000" fill="hold"/>
                                        <p:tgtEl>
                                          <p:spTgt spid="4"/>
                                        </p:tgtEl>
                                        <p:attrNameLst>
                                          <p:attrName>ppt_h</p:attrName>
                                        </p:attrNameLst>
                                      </p:cBhvr>
                                      <p:tavLst>
                                        <p:tav tm="0">
                                          <p:val>
                                            <p:strVal val="#ppt_h"/>
                                          </p:val>
                                        </p:tav>
                                        <p:tav tm="100000">
                                          <p:val>
                                            <p:strVal val="#ppt_h"/>
                                          </p:val>
                                        </p:tav>
                                      </p:tavLst>
                                    </p:anim>
                                  </p:childTnLst>
                                </p:cTn>
                              </p:par>
                              <p:par>
                                <p:cTn id="13" presetID="45" presetClass="entr" presetSubtype="0"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anim calcmode="lin" valueType="num">
                                      <p:cBhvr>
                                        <p:cTn id="16" dur="2000" fill="hold"/>
                                        <p:tgtEl>
                                          <p:spTgt spid="5"/>
                                        </p:tgtEl>
                                        <p:attrNameLst>
                                          <p:attrName>ppt_w</p:attrName>
                                        </p:attrNameLst>
                                      </p:cBhvr>
                                      <p:tavLst>
                                        <p:tav tm="0" fmla="#ppt_w*sin(2.5*pi*$)">
                                          <p:val>
                                            <p:fltVal val="0"/>
                                          </p:val>
                                        </p:tav>
                                        <p:tav tm="100000">
                                          <p:val>
                                            <p:fltVal val="1"/>
                                          </p:val>
                                        </p:tav>
                                      </p:tavLst>
                                    </p:anim>
                                    <p:anim calcmode="lin" valueType="num">
                                      <p:cBhvr>
                                        <p:cTn id="17"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527307200"/>
      </p:ext>
    </p:extLst>
  </p:cSld>
  <p:clrMap bg1="lt1" tx1="dk1" bg2="lt2" tx2="dk2" accent1="accent1" accent2="accent2" accent3="accent3" accent4="accent4" accent5="accent5" accent6="accent6" hlink="hlink" folHlink="folHlink"/>
  <p:sldLayoutIdLst>
    <p:sldLayoutId id="2147483789" r:id="rId1"/>
    <p:sldLayoutId id="2147483854" r:id="rId2"/>
    <p:sldLayoutId id="2147483809" r:id="rId3"/>
    <p:sldLayoutId id="2147483810" r:id="rId4"/>
    <p:sldLayoutId id="2147483831" r:id="rId5"/>
    <p:sldLayoutId id="2147483842" r:id="rId6"/>
    <p:sldLayoutId id="2147483829" r:id="rId7"/>
    <p:sldLayoutId id="2147483864" r:id="rId8"/>
    <p:sldLayoutId id="2147483858" r:id="rId9"/>
    <p:sldLayoutId id="2147483859" r:id="rId10"/>
    <p:sldLayoutId id="2147483846" r:id="rId11"/>
    <p:sldLayoutId id="2147483847" r:id="rId12"/>
    <p:sldLayoutId id="2147483848" r:id="rId13"/>
    <p:sldLayoutId id="2147483860" r:id="rId14"/>
    <p:sldLayoutId id="2147483853" r:id="rId15"/>
  </p:sldLayoutIdLst>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プレースホルダー 1"/>
          <p:cNvSpPr>
            <a:spLocks noGrp="1"/>
          </p:cNvSpPr>
          <p:nvPr>
            <p:ph type="title"/>
          </p:nvPr>
        </p:nvSpPr>
        <p:spPr>
          <a:xfrm>
            <a:off x="592256" y="192950"/>
            <a:ext cx="16741860" cy="1125125"/>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7" name="直線コネクタ 6"/>
          <p:cNvCxnSpPr/>
          <p:nvPr userDrawn="1"/>
        </p:nvCxnSpPr>
        <p:spPr>
          <a:xfrm>
            <a:off x="603507" y="127307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724" r:id="rId1"/>
    <p:sldLayoutId id="2147483851" r:id="rId2"/>
    <p:sldLayoutId id="2147483760" r:id="rId3"/>
    <p:sldLayoutId id="2147483852" r:id="rId4"/>
    <p:sldLayoutId id="2147483766" r:id="rId5"/>
    <p:sldLayoutId id="2147483765" r:id="rId6"/>
    <p:sldLayoutId id="2147483855" r:id="rId7"/>
    <p:sldLayoutId id="2147483856" r:id="rId8"/>
    <p:sldLayoutId id="2147483866" r:id="rId9"/>
    <p:sldLayoutId id="2147483857" r:id="rId10"/>
    <p:sldLayoutId id="2147483751" r:id="rId11"/>
    <p:sldLayoutId id="2147483752" r:id="rId12"/>
    <p:sldLayoutId id="2147483817" r:id="rId13"/>
    <p:sldLayoutId id="2147483823" r:id="rId14"/>
    <p:sldLayoutId id="2147483753" r:id="rId15"/>
    <p:sldLayoutId id="2147483844" r:id="rId16"/>
    <p:sldLayoutId id="2147483739" r:id="rId17"/>
    <p:sldLayoutId id="2147483740" r:id="rId18"/>
    <p:sldLayoutId id="2147483776" r:id="rId19"/>
    <p:sldLayoutId id="2147483778" r:id="rId20"/>
    <p:sldLayoutId id="2147483793" r:id="rId21"/>
    <p:sldLayoutId id="2147483791" r:id="rId22"/>
    <p:sldLayoutId id="2147483792" r:id="rId23"/>
    <p:sldLayoutId id="2147483808" r:id="rId24"/>
    <p:sldLayoutId id="2147483806" r:id="rId25"/>
    <p:sldLayoutId id="2147483845" r:id="rId26"/>
    <p:sldLayoutId id="2147483801" r:id="rId27"/>
    <p:sldLayoutId id="2147483799" r:id="rId28"/>
    <p:sldLayoutId id="2147483800" r:id="rId29"/>
    <p:sldLayoutId id="2147483802" r:id="rId30"/>
    <p:sldLayoutId id="2147483804" r:id="rId31"/>
    <p:sldLayoutId id="2147483805" r:id="rId32"/>
    <p:sldLayoutId id="2147483807" r:id="rId33"/>
    <p:sldLayoutId id="2147483811" r:id="rId34"/>
    <p:sldLayoutId id="2147483812" r:id="rId35"/>
    <p:sldLayoutId id="2147483819" r:id="rId36"/>
    <p:sldLayoutId id="2147483834" r:id="rId37"/>
    <p:sldLayoutId id="2147483832" r:id="rId38"/>
    <p:sldLayoutId id="2147483820" r:id="rId39"/>
    <p:sldLayoutId id="2147483833" r:id="rId40"/>
    <p:sldLayoutId id="2147483821" r:id="rId41"/>
    <p:sldLayoutId id="2147483840" r:id="rId42"/>
    <p:sldLayoutId id="2147483863" r:id="rId43"/>
    <p:sldLayoutId id="2147483841" r:id="rId44"/>
    <p:sldLayoutId id="2147483850" r:id="rId45"/>
    <p:sldLayoutId id="2147483828" r:id="rId46"/>
    <p:sldLayoutId id="2147483826" r:id="rId47"/>
    <p:sldLayoutId id="2147483830" r:id="rId48"/>
    <p:sldLayoutId id="2147483827" r:id="rId4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 presetClass="entr" presetSubtype="8" decel="100000" fill="hold" grpId="0" nodeType="with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hf hdr="0" dt="0"/>
  <p:txStyles>
    <p:titleStyle>
      <a:lvl1pPr algn="l" defTabSz="1632753" rtl="0" eaLnBrk="1" latinLnBrk="0" hangingPunct="1">
        <a:spcBef>
          <a:spcPct val="0"/>
        </a:spcBef>
        <a:buNone/>
        <a:defRPr sz="5400" kern="1200" spc="15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60358120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90" r:id="rId4"/>
    <p:sldLayoutId id="2147483745" r:id="rId5"/>
    <p:sldLayoutId id="2147483824" r:id="rId6"/>
    <p:sldLayoutId id="2147483747" r:id="rId7"/>
    <p:sldLayoutId id="2147483728" r:id="rId8"/>
    <p:sldLayoutId id="2147483754" r:id="rId9"/>
    <p:sldLayoutId id="2147483729" r:id="rId10"/>
    <p:sldLayoutId id="2147483749" r:id="rId11"/>
    <p:sldLayoutId id="2147483756" r:id="rId12"/>
    <p:sldLayoutId id="2147483757" r:id="rId13"/>
    <p:sldLayoutId id="2147483759" r:id="rId14"/>
    <p:sldLayoutId id="2147483761" r:id="rId15"/>
    <p:sldLayoutId id="2147483837" r:id="rId16"/>
    <p:sldLayoutId id="2147483762" r:id="rId17"/>
    <p:sldLayoutId id="2147483764" r:id="rId18"/>
    <p:sldLayoutId id="2147483773" r:id="rId19"/>
    <p:sldLayoutId id="2147483777" r:id="rId20"/>
    <p:sldLayoutId id="2147483767" r:id="rId21"/>
    <p:sldLayoutId id="2147483763" r:id="rId22"/>
    <p:sldLayoutId id="2147483769" r:id="rId23"/>
    <p:sldLayoutId id="2147483816" r:id="rId24"/>
    <p:sldLayoutId id="2147483843" r:id="rId25"/>
    <p:sldLayoutId id="2147483770" r:id="rId26"/>
    <p:sldLayoutId id="2147483771" r:id="rId27"/>
    <p:sldLayoutId id="2147483774" r:id="rId28"/>
    <p:sldLayoutId id="2147483772" r:id="rId29"/>
    <p:sldLayoutId id="2147483779" r:id="rId30"/>
    <p:sldLayoutId id="2147483794" r:id="rId31"/>
    <p:sldLayoutId id="2147483796" r:id="rId32"/>
    <p:sldLayoutId id="2147483795" r:id="rId33"/>
    <p:sldLayoutId id="2147483813" r:id="rId34"/>
    <p:sldLayoutId id="2147483768" r:id="rId35"/>
    <p:sldLayoutId id="2147483836" r:id="rId36"/>
    <p:sldLayoutId id="2147483814" r:id="rId37"/>
    <p:sldLayoutId id="2147483803" r:id="rId38"/>
    <p:sldLayoutId id="2147483798" r:id="rId39"/>
    <p:sldLayoutId id="2147483815" r:id="rId40"/>
    <p:sldLayoutId id="2147483825" r:id="rId41"/>
    <p:sldLayoutId id="2147483818" r:id="rId42"/>
    <p:sldLayoutId id="2147483835" r:id="rId43"/>
    <p:sldLayoutId id="2147483849" r:id="rId44"/>
    <p:sldLayoutId id="2147483871" r:id="rId45"/>
    <p:sldLayoutId id="2147483839" r:id="rId46"/>
    <p:sldLayoutId id="2147483838" r:id="rId47"/>
    <p:sldLayoutId id="2147483865"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632753" rtl="0" eaLnBrk="1" latinLnBrk="0" hangingPunct="1">
        <a:spcBef>
          <a:spcPct val="0"/>
        </a:spcBef>
        <a:buNone/>
        <a:defRPr sz="6000" kern="1200" spc="3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ctrTitle"/>
          </p:nvPr>
        </p:nvSpPr>
        <p:spPr>
          <a:xfrm>
            <a:off x="1582366" y="3953743"/>
            <a:ext cx="15121680" cy="1189757"/>
          </a:xfrm>
          <a:prstGeom prst="rect">
            <a:avLst/>
          </a:prstGeom>
        </p:spPr>
        <p:txBody>
          <a:bodyPr/>
          <a:lstStyle/>
          <a:p>
            <a:r>
              <a:rPr kumimoji="1" lang="en-US" altLang="ja-JP" sz="8800" dirty="0">
                <a:latin typeface="Times New Roman" panose="02020603050405020304" pitchFamily="18" charset="0"/>
                <a:cs typeface="Times New Roman" panose="02020603050405020304" pitchFamily="18" charset="0"/>
              </a:rPr>
              <a:t>DMDD Project Group 7</a:t>
            </a:r>
            <a:endParaRPr kumimoji="1" lang="ja-JP" altLang="en-US" sz="8800" dirty="0">
              <a:latin typeface="Times New Roman" panose="02020603050405020304" pitchFamily="18" charset="0"/>
              <a:cs typeface="Times New Roman" panose="02020603050405020304" pitchFamily="18" charset="0"/>
            </a:endParaRPr>
          </a:p>
        </p:txBody>
      </p:sp>
      <p:sp>
        <p:nvSpPr>
          <p:cNvPr id="12" name="サブタイトル 11"/>
          <p:cNvSpPr>
            <a:spLocks noGrp="1"/>
          </p:cNvSpPr>
          <p:nvPr>
            <p:ph type="subTitle" idx="1"/>
          </p:nvPr>
        </p:nvSpPr>
        <p:spPr>
          <a:xfrm>
            <a:off x="2266442" y="5593550"/>
            <a:ext cx="13753528" cy="785311"/>
          </a:xfrm>
        </p:spPr>
        <p:txBody>
          <a:bodyPr>
            <a:normAutofit/>
          </a:bodyPr>
          <a:lstStyle/>
          <a:p>
            <a:r>
              <a:rPr kumimoji="1" lang="en-US" altLang="ja-JP" sz="4400" b="1" dirty="0">
                <a:latin typeface="Times New Roman" panose="02020603050405020304" pitchFamily="18" charset="0"/>
                <a:cs typeface="Times New Roman" panose="02020603050405020304" pitchFamily="18" charset="0"/>
              </a:rPr>
              <a:t>Topic: </a:t>
            </a:r>
            <a:r>
              <a:rPr kumimoji="1" lang="en-US" altLang="ja-JP" sz="4400" dirty="0">
                <a:latin typeface="Times New Roman" panose="02020603050405020304" pitchFamily="18" charset="0"/>
                <a:cs typeface="Times New Roman" panose="02020603050405020304" pitchFamily="18" charset="0"/>
              </a:rPr>
              <a:t>OTT Subscription Model</a:t>
            </a:r>
            <a:endParaRPr kumimoji="1" lang="ja-JP"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1642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E180D4A7-C9FB-4DFB-919C-405C955672EB}">
      <p14:showEvtLst xmlns:p14="http://schemas.microsoft.com/office/powerpoint/2010/main">
        <p14:playEvt time="6602"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PowerBI Visualization</a:t>
            </a:r>
          </a:p>
        </p:txBody>
      </p:sp>
      <p:sp>
        <p:nvSpPr>
          <p:cNvPr id="3" name="Footer Placeholder 2">
            <a:extLst>
              <a:ext uri="{FF2B5EF4-FFF2-40B4-BE49-F238E27FC236}">
                <a16:creationId xmlns:a16="http://schemas.microsoft.com/office/drawing/2014/main" id="{788AAA63-4C2A-AD5C-FB86-E54F7689B2DF}"/>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pic>
        <p:nvPicPr>
          <p:cNvPr id="8" name="Picture 7" descr="Graphical user interface, chart, treemap chart&#10;&#10;Description automatically generated">
            <a:extLst>
              <a:ext uri="{FF2B5EF4-FFF2-40B4-BE49-F238E27FC236}">
                <a16:creationId xmlns:a16="http://schemas.microsoft.com/office/drawing/2014/main" id="{02573A84-73C3-ED46-10C3-1556AA9C9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236" y="4484170"/>
            <a:ext cx="8415935" cy="4750215"/>
          </a:xfrm>
          <a:prstGeom prst="rect">
            <a:avLst/>
          </a:prstGeom>
          <a:ln>
            <a:solidFill>
              <a:srgbClr val="FFC000"/>
            </a:solidFill>
          </a:ln>
        </p:spPr>
      </p:pic>
      <p:pic>
        <p:nvPicPr>
          <p:cNvPr id="10" name="Picture 9" descr="Map&#10;&#10;Description automatically generated">
            <a:extLst>
              <a:ext uri="{FF2B5EF4-FFF2-40B4-BE49-F238E27FC236}">
                <a16:creationId xmlns:a16="http://schemas.microsoft.com/office/drawing/2014/main" id="{23718DCD-BCDE-C06F-7202-D83DF1BE6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27" y="1633111"/>
            <a:ext cx="8820980" cy="4945980"/>
          </a:xfrm>
          <a:prstGeom prst="rect">
            <a:avLst/>
          </a:prstGeom>
          <a:ln>
            <a:solidFill>
              <a:srgbClr val="FFC000"/>
            </a:solidFill>
          </a:ln>
        </p:spPr>
      </p:pic>
      <p:sp>
        <p:nvSpPr>
          <p:cNvPr id="11" name="TextBox 10">
            <a:extLst>
              <a:ext uri="{FF2B5EF4-FFF2-40B4-BE49-F238E27FC236}">
                <a16:creationId xmlns:a16="http://schemas.microsoft.com/office/drawing/2014/main" id="{045D1843-C748-9FD1-BED0-3A361D3EE44D}"/>
              </a:ext>
            </a:extLst>
          </p:cNvPr>
          <p:cNvSpPr txBox="1"/>
          <p:nvPr/>
        </p:nvSpPr>
        <p:spPr>
          <a:xfrm>
            <a:off x="322226" y="6659222"/>
            <a:ext cx="8820980" cy="584775"/>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Country wise number of Subscribers</a:t>
            </a:r>
          </a:p>
        </p:txBody>
      </p:sp>
      <p:sp>
        <p:nvSpPr>
          <p:cNvPr id="12" name="TextBox 11">
            <a:extLst>
              <a:ext uri="{FF2B5EF4-FFF2-40B4-BE49-F238E27FC236}">
                <a16:creationId xmlns:a16="http://schemas.microsoft.com/office/drawing/2014/main" id="{6EA42292-9E7A-D6AA-3125-72BF8FACE4DC}"/>
              </a:ext>
            </a:extLst>
          </p:cNvPr>
          <p:cNvSpPr txBox="1"/>
          <p:nvPr/>
        </p:nvSpPr>
        <p:spPr>
          <a:xfrm>
            <a:off x="9135934" y="3859329"/>
            <a:ext cx="8820980" cy="584775"/>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Plan wise Revenue Generated</a:t>
            </a:r>
          </a:p>
        </p:txBody>
      </p:sp>
    </p:spTree>
    <p:extLst>
      <p:ext uri="{BB962C8B-B14F-4D97-AF65-F5344CB8AC3E}">
        <p14:creationId xmlns:p14="http://schemas.microsoft.com/office/powerpoint/2010/main" val="668709430"/>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PowerBI Visualization</a:t>
            </a:r>
          </a:p>
        </p:txBody>
      </p:sp>
      <p:sp>
        <p:nvSpPr>
          <p:cNvPr id="3" name="Footer Placeholder 2">
            <a:extLst>
              <a:ext uri="{FF2B5EF4-FFF2-40B4-BE49-F238E27FC236}">
                <a16:creationId xmlns:a16="http://schemas.microsoft.com/office/drawing/2014/main" id="{788AAA63-4C2A-AD5C-FB86-E54F7689B2DF}"/>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pic>
        <p:nvPicPr>
          <p:cNvPr id="6" name="Picture 5" descr="Chart, funnel chart&#10;&#10;Description automatically generated">
            <a:extLst>
              <a:ext uri="{FF2B5EF4-FFF2-40B4-BE49-F238E27FC236}">
                <a16:creationId xmlns:a16="http://schemas.microsoft.com/office/drawing/2014/main" id="{37E5A57C-1F3D-B17A-9108-0DD078421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881" y="1873292"/>
            <a:ext cx="13100620" cy="7162858"/>
          </a:xfrm>
          <a:prstGeom prst="rect">
            <a:avLst/>
          </a:prstGeom>
          <a:ln>
            <a:solidFill>
              <a:srgbClr val="FFC000"/>
            </a:solidFill>
          </a:ln>
        </p:spPr>
      </p:pic>
      <p:sp>
        <p:nvSpPr>
          <p:cNvPr id="7" name="TextBox 6">
            <a:extLst>
              <a:ext uri="{FF2B5EF4-FFF2-40B4-BE49-F238E27FC236}">
                <a16:creationId xmlns:a16="http://schemas.microsoft.com/office/drawing/2014/main" id="{106DE9A3-75D1-4470-148C-5882DA62B7A1}"/>
              </a:ext>
            </a:extLst>
          </p:cNvPr>
          <p:cNvSpPr txBox="1"/>
          <p:nvPr/>
        </p:nvSpPr>
        <p:spPr>
          <a:xfrm>
            <a:off x="4597701" y="9036150"/>
            <a:ext cx="8820980" cy="584775"/>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Views &amp; Ratings of Contents</a:t>
            </a:r>
          </a:p>
        </p:txBody>
      </p:sp>
    </p:spTree>
    <p:extLst>
      <p:ext uri="{BB962C8B-B14F-4D97-AF65-F5344CB8AC3E}">
        <p14:creationId xmlns:p14="http://schemas.microsoft.com/office/powerpoint/2010/main" val="2659977371"/>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kumimoji="1" lang="en-US" altLang="ja-JP" dirty="0">
                <a:latin typeface="Times New Roman" panose="02020603050405020304" pitchFamily="18" charset="0"/>
                <a:cs typeface="Times New Roman" panose="02020603050405020304" pitchFamily="18" charset="0"/>
              </a:rPr>
              <a:t>Project Summary</a:t>
            </a:r>
            <a:endParaRPr kumimoji="1" lang="ja-JP" altLang="en-US" dirty="0">
              <a:latin typeface="Times New Roman" panose="02020603050405020304" pitchFamily="18" charset="0"/>
              <a:cs typeface="Times New Roman" panose="02020603050405020304" pitchFamily="18" charset="0"/>
            </a:endParaRPr>
          </a:p>
        </p:txBody>
      </p:sp>
      <p:sp>
        <p:nvSpPr>
          <p:cNvPr id="3" name="フッター プレースホルダー 2"/>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12</a:t>
            </a:fld>
            <a:endParaRPr lang="en-US" dirty="0">
              <a:latin typeface="Times New Roman" panose="02020603050405020304" pitchFamily="18" charset="0"/>
              <a:cs typeface="Times New Roman" panose="02020603050405020304" pitchFamily="18" charset="0"/>
            </a:endParaRPr>
          </a:p>
        </p:txBody>
      </p:sp>
      <p:sp>
        <p:nvSpPr>
          <p:cNvPr id="19" name="テキスト プレースホルダー 18"/>
          <p:cNvSpPr>
            <a:spLocks noGrp="1"/>
          </p:cNvSpPr>
          <p:nvPr>
            <p:ph type="body" sz="quarter" idx="15"/>
          </p:nvPr>
        </p:nvSpPr>
        <p:spPr/>
        <p:txBody>
          <a:bodyPr/>
          <a:lstStyle/>
          <a:p>
            <a:r>
              <a:rPr kumimoji="1" lang="en-US" altLang="ja-JP" dirty="0">
                <a:latin typeface="Times New Roman" panose="02020603050405020304" pitchFamily="18" charset="0"/>
                <a:cs typeface="Times New Roman" panose="02020603050405020304" pitchFamily="18" charset="0"/>
              </a:rPr>
              <a:t>With the project database we can evaluate the user engagement and target the country or area having low engagement rate.</a:t>
            </a:r>
            <a:endParaRPr kumimoji="1" lang="ja-JP" altLang="en-US" dirty="0">
              <a:latin typeface="Times New Roman" panose="02020603050405020304" pitchFamily="18" charset="0"/>
              <a:cs typeface="Times New Roman" panose="02020603050405020304" pitchFamily="18" charset="0"/>
            </a:endParaRPr>
          </a:p>
        </p:txBody>
      </p:sp>
      <p:sp>
        <p:nvSpPr>
          <p:cNvPr id="20" name="テキスト プレースホルダー 19"/>
          <p:cNvSpPr>
            <a:spLocks noGrp="1"/>
          </p:cNvSpPr>
          <p:nvPr>
            <p:ph type="body" sz="quarter" idx="16"/>
          </p:nvPr>
        </p:nvSpPr>
        <p:spPr/>
        <p:txBody>
          <a:bodyPr/>
          <a:lstStyle/>
          <a:p>
            <a:r>
              <a:rPr kumimoji="1" lang="en-US" altLang="ja-JP" dirty="0">
                <a:latin typeface="Times New Roman" panose="02020603050405020304" pitchFamily="18" charset="0"/>
                <a:cs typeface="Times New Roman" panose="02020603050405020304" pitchFamily="18" charset="0"/>
              </a:rPr>
              <a:t>User Engagement</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プレースホルダー 20"/>
          <p:cNvSpPr>
            <a:spLocks noGrp="1"/>
          </p:cNvSpPr>
          <p:nvPr>
            <p:ph type="body" sz="quarter" idx="21"/>
          </p:nvPr>
        </p:nvSpPr>
        <p:spPr/>
        <p:txBody>
          <a:bodyPr/>
          <a:lstStyle/>
          <a:p>
            <a:r>
              <a:rPr kumimoji="1" lang="en-US" altLang="ja-JP" dirty="0">
                <a:latin typeface="Times New Roman" panose="02020603050405020304" pitchFamily="18" charset="0"/>
                <a:cs typeface="Times New Roman" panose="02020603050405020304" pitchFamily="18" charset="0"/>
              </a:rPr>
              <a:t>1</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プレースホルダー 21"/>
          <p:cNvSpPr>
            <a:spLocks noGrp="1"/>
          </p:cNvSpPr>
          <p:nvPr>
            <p:ph type="body" sz="quarter" idx="22"/>
          </p:nvPr>
        </p:nvSpPr>
        <p:spPr/>
        <p:txBody>
          <a:bodyPr/>
          <a:lstStyle/>
          <a:p>
            <a:r>
              <a:rPr kumimoji="1" lang="en-US" altLang="ja-JP" dirty="0">
                <a:latin typeface="Times New Roman" panose="02020603050405020304" pitchFamily="18" charset="0"/>
                <a:cs typeface="Times New Roman" panose="02020603050405020304" pitchFamily="18" charset="0"/>
              </a:rPr>
              <a:t>With content track we can track the performance of each content and accordingly populate the suggestions to the user to increase the subscription rate and remove the low performing contents.</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プレースホルダー 22"/>
          <p:cNvSpPr>
            <a:spLocks noGrp="1"/>
          </p:cNvSpPr>
          <p:nvPr>
            <p:ph type="body" sz="quarter" idx="23"/>
          </p:nvPr>
        </p:nvSpPr>
        <p:spPr/>
        <p:txBody>
          <a:bodyPr/>
          <a:lstStyle/>
          <a:p>
            <a:r>
              <a:rPr kumimoji="1" lang="en-US" altLang="ja-JP" dirty="0">
                <a:latin typeface="Times New Roman" panose="02020603050405020304" pitchFamily="18" charset="0"/>
                <a:cs typeface="Times New Roman" panose="02020603050405020304" pitchFamily="18" charset="0"/>
              </a:rPr>
              <a:t>Content Track</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プレースホルダー 23"/>
          <p:cNvSpPr>
            <a:spLocks noGrp="1"/>
          </p:cNvSpPr>
          <p:nvPr>
            <p:ph type="body" sz="quarter" idx="24"/>
          </p:nvPr>
        </p:nvSpPr>
        <p:spPr/>
        <p:txBody>
          <a:bodyPr/>
          <a:lstStyle/>
          <a:p>
            <a:r>
              <a:rPr kumimoji="1" lang="en-US" altLang="ja-JP" dirty="0">
                <a:latin typeface="Times New Roman" panose="02020603050405020304" pitchFamily="18" charset="0"/>
                <a:cs typeface="Times New Roman" panose="02020603050405020304" pitchFamily="18" charset="0"/>
              </a:rPr>
              <a:t>2</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プレースホルダー 24"/>
          <p:cNvSpPr>
            <a:spLocks noGrp="1"/>
          </p:cNvSpPr>
          <p:nvPr>
            <p:ph type="body" sz="quarter" idx="25"/>
          </p:nvPr>
        </p:nvSpPr>
        <p:spPr/>
        <p:txBody>
          <a:bodyPr/>
          <a:lstStyle/>
          <a:p>
            <a:r>
              <a:rPr kumimoji="1" lang="en-US" altLang="ja-JP" dirty="0">
                <a:latin typeface="Times New Roman" panose="02020603050405020304" pitchFamily="18" charset="0"/>
                <a:cs typeface="Times New Roman" panose="02020603050405020304" pitchFamily="18" charset="0"/>
              </a:rPr>
              <a:t>With this data we can track the record of all the investments made on the purchase of different movies and tv series accordingly we can put a break or speed up the investments based on business performance.</a:t>
            </a:r>
            <a:endParaRPr kumimoji="1" lang="ja-JP" altLang="en-US" dirty="0">
              <a:latin typeface="Times New Roman" panose="02020603050405020304" pitchFamily="18" charset="0"/>
              <a:cs typeface="Times New Roman" panose="02020603050405020304" pitchFamily="18" charset="0"/>
            </a:endParaRPr>
          </a:p>
        </p:txBody>
      </p:sp>
      <p:sp>
        <p:nvSpPr>
          <p:cNvPr id="26" name="テキスト プレースホルダー 25"/>
          <p:cNvSpPr>
            <a:spLocks noGrp="1"/>
          </p:cNvSpPr>
          <p:nvPr>
            <p:ph type="body" sz="quarter" idx="26"/>
          </p:nvPr>
        </p:nvSpPr>
        <p:spPr/>
        <p:txBody>
          <a:bodyPr/>
          <a:lstStyle/>
          <a:p>
            <a:r>
              <a:rPr kumimoji="1" lang="en-US" altLang="ja-JP" dirty="0">
                <a:latin typeface="Times New Roman" panose="02020603050405020304" pitchFamily="18" charset="0"/>
                <a:cs typeface="Times New Roman" panose="02020603050405020304" pitchFamily="18" charset="0"/>
              </a:rPr>
              <a:t>Investment Details</a:t>
            </a:r>
            <a:endParaRPr kumimoji="1" lang="ja-JP" altLang="en-US" dirty="0">
              <a:latin typeface="Times New Roman" panose="02020603050405020304" pitchFamily="18" charset="0"/>
              <a:cs typeface="Times New Roman" panose="02020603050405020304" pitchFamily="18" charset="0"/>
            </a:endParaRPr>
          </a:p>
        </p:txBody>
      </p:sp>
      <p:sp>
        <p:nvSpPr>
          <p:cNvPr id="27" name="テキスト プレースホルダー 26"/>
          <p:cNvSpPr>
            <a:spLocks noGrp="1"/>
          </p:cNvSpPr>
          <p:nvPr>
            <p:ph type="body" sz="quarter" idx="27"/>
          </p:nvPr>
        </p:nvSpPr>
        <p:spPr/>
        <p:txBody>
          <a:bodyPr/>
          <a:lstStyle/>
          <a:p>
            <a:r>
              <a:rPr kumimoji="1" lang="en-US" altLang="ja-JP" dirty="0">
                <a:latin typeface="Times New Roman" panose="02020603050405020304" pitchFamily="18" charset="0"/>
                <a:cs typeface="Times New Roman" panose="02020603050405020304" pitchFamily="18" charset="0"/>
              </a:rPr>
              <a:t>3</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プレースホルダー 27"/>
          <p:cNvSpPr>
            <a:spLocks noGrp="1"/>
          </p:cNvSpPr>
          <p:nvPr>
            <p:ph type="body" sz="quarter" idx="28"/>
          </p:nvPr>
        </p:nvSpPr>
        <p:spPr/>
        <p:txBody>
          <a:bodyPr/>
          <a:lstStyle/>
          <a:p>
            <a:r>
              <a:rPr kumimoji="1" lang="en-US" altLang="ja-JP" dirty="0">
                <a:latin typeface="Times New Roman" panose="02020603050405020304" pitchFamily="18" charset="0"/>
                <a:cs typeface="Times New Roman" panose="02020603050405020304" pitchFamily="18" charset="0"/>
              </a:rPr>
              <a:t>We are having two different sources of revenue generation in our database i.e., by selling Advertisement and Subscription Plan and we are tracking the income against the investment made to get the profit summary.</a:t>
            </a:r>
            <a:endParaRPr kumimoji="1" lang="ja-JP" altLang="en-US" dirty="0">
              <a:latin typeface="Times New Roman" panose="02020603050405020304" pitchFamily="18" charset="0"/>
              <a:cs typeface="Times New Roman" panose="02020603050405020304" pitchFamily="18" charset="0"/>
            </a:endParaRPr>
          </a:p>
        </p:txBody>
      </p:sp>
      <p:sp>
        <p:nvSpPr>
          <p:cNvPr id="29" name="テキスト プレースホルダー 28"/>
          <p:cNvSpPr>
            <a:spLocks noGrp="1"/>
          </p:cNvSpPr>
          <p:nvPr>
            <p:ph type="body" sz="quarter" idx="29"/>
          </p:nvPr>
        </p:nvSpPr>
        <p:spPr/>
        <p:txBody>
          <a:bodyPr/>
          <a:lstStyle/>
          <a:p>
            <a:r>
              <a:rPr kumimoji="1" lang="en-US" altLang="ja-JP" dirty="0">
                <a:latin typeface="Times New Roman" panose="02020603050405020304" pitchFamily="18" charset="0"/>
                <a:cs typeface="Times New Roman" panose="02020603050405020304" pitchFamily="18" charset="0"/>
              </a:rPr>
              <a:t>Profits Generation</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プレースホルダー 29"/>
          <p:cNvSpPr>
            <a:spLocks noGrp="1"/>
          </p:cNvSpPr>
          <p:nvPr>
            <p:ph type="body" sz="quarter" idx="30"/>
          </p:nvPr>
        </p:nvSpPr>
        <p:spPr/>
        <p:txBody>
          <a:bodyPr/>
          <a:lstStyle/>
          <a:p>
            <a:r>
              <a:rPr kumimoji="1" lang="en-US" altLang="ja-JP" dirty="0">
                <a:latin typeface="Times New Roman" panose="02020603050405020304" pitchFamily="18" charset="0"/>
                <a:cs typeface="Times New Roman" panose="02020603050405020304" pitchFamily="18" charset="0"/>
              </a:rPr>
              <a:t>4</a:t>
            </a:r>
            <a:endParaRPr kumimoji="1" lang="ja-JP" altLang="en-US" dirty="0">
              <a:latin typeface="Times New Roman" panose="02020603050405020304" pitchFamily="18" charset="0"/>
              <a:cs typeface="Times New Roman" panose="02020603050405020304" pitchFamily="18" charset="0"/>
            </a:endParaRPr>
          </a:p>
        </p:txBody>
      </p:sp>
      <p:sp>
        <p:nvSpPr>
          <p:cNvPr id="31" name="テキスト プレースホルダー 30"/>
          <p:cNvSpPr>
            <a:spLocks noGrp="1"/>
          </p:cNvSpPr>
          <p:nvPr>
            <p:ph type="body" sz="quarter" idx="31"/>
          </p:nvPr>
        </p:nvSpPr>
        <p:spPr/>
        <p:txBody>
          <a:bodyPr/>
          <a:lstStyle/>
          <a:p>
            <a:r>
              <a:rPr kumimoji="1" lang="en-US" altLang="ja-JP" dirty="0">
                <a:latin typeface="Times New Roman" panose="02020603050405020304" pitchFamily="18" charset="0"/>
                <a:cs typeface="Times New Roman" panose="02020603050405020304" pitchFamily="18" charset="0"/>
              </a:rPr>
              <a:t>We have encrypted all the sensitive user information and given checks or validation in all the tables to make it more secure for the best interest of users and business owners</a:t>
            </a:r>
            <a:endParaRPr kumimoji="1" lang="ja-JP" altLang="en-US" dirty="0">
              <a:latin typeface="Times New Roman" panose="02020603050405020304" pitchFamily="18" charset="0"/>
              <a:cs typeface="Times New Roman" panose="02020603050405020304" pitchFamily="18" charset="0"/>
            </a:endParaRPr>
          </a:p>
        </p:txBody>
      </p:sp>
      <p:sp>
        <p:nvSpPr>
          <p:cNvPr id="32" name="テキスト プレースホルダー 31"/>
          <p:cNvSpPr>
            <a:spLocks noGrp="1"/>
          </p:cNvSpPr>
          <p:nvPr>
            <p:ph type="body" sz="quarter" idx="32"/>
          </p:nvPr>
        </p:nvSpPr>
        <p:spPr/>
        <p:txBody>
          <a:bodyPr/>
          <a:lstStyle/>
          <a:p>
            <a:r>
              <a:rPr kumimoji="1" lang="en-US" altLang="ja-JP" dirty="0">
                <a:latin typeface="Times New Roman" panose="02020603050405020304" pitchFamily="18" charset="0"/>
                <a:cs typeface="Times New Roman" panose="02020603050405020304" pitchFamily="18" charset="0"/>
              </a:rPr>
              <a:t>Safety and Security</a:t>
            </a:r>
            <a:endParaRPr kumimoji="1" lang="ja-JP" altLang="en-US" dirty="0">
              <a:latin typeface="Times New Roman" panose="02020603050405020304" pitchFamily="18" charset="0"/>
              <a:cs typeface="Times New Roman" panose="02020603050405020304" pitchFamily="18" charset="0"/>
            </a:endParaRPr>
          </a:p>
        </p:txBody>
      </p:sp>
      <p:sp>
        <p:nvSpPr>
          <p:cNvPr id="33" name="テキスト プレースホルダー 32"/>
          <p:cNvSpPr>
            <a:spLocks noGrp="1"/>
          </p:cNvSpPr>
          <p:nvPr>
            <p:ph type="body" sz="quarter" idx="33"/>
          </p:nvPr>
        </p:nvSpPr>
        <p:spPr/>
        <p:txBody>
          <a:bodyPr/>
          <a:lstStyle/>
          <a:p>
            <a:r>
              <a:rPr kumimoji="1" lang="en-US" altLang="ja-JP" dirty="0">
                <a:latin typeface="Times New Roman" panose="02020603050405020304" pitchFamily="18" charset="0"/>
                <a:cs typeface="Times New Roman" panose="02020603050405020304" pitchFamily="18" charset="0"/>
              </a:rPr>
              <a:t>5</a:t>
            </a:r>
            <a:endParaRPr kumimoji="1" lang="ja-JP" altLang="en-US" dirty="0">
              <a:latin typeface="Times New Roman" panose="02020603050405020304" pitchFamily="18" charset="0"/>
              <a:cs typeface="Times New Roman" panose="02020603050405020304" pitchFamily="18" charset="0"/>
            </a:endParaRPr>
          </a:p>
        </p:txBody>
      </p:sp>
      <p:sp>
        <p:nvSpPr>
          <p:cNvPr id="34" name="テキスト プレースホルダー 33"/>
          <p:cNvSpPr>
            <a:spLocks noGrp="1"/>
          </p:cNvSpPr>
          <p:nvPr>
            <p:ph type="body" sz="quarter" idx="34"/>
          </p:nvPr>
        </p:nvSpPr>
        <p:spPr/>
        <p:txBody>
          <a:bodyPr/>
          <a:lstStyle/>
          <a:p>
            <a:r>
              <a:rPr kumimoji="1" lang="en-US" altLang="ja-JP" dirty="0">
                <a:latin typeface="Times New Roman" panose="02020603050405020304" pitchFamily="18" charset="0"/>
                <a:cs typeface="Times New Roman" panose="02020603050405020304" pitchFamily="18" charset="0"/>
              </a:rPr>
              <a:t>To keep the business growing and make the platform more user friendly we have formed different views to evaluate the performances of business based on content, profit, user views, user feedback, location, etc.</a:t>
            </a:r>
            <a:endParaRPr kumimoji="1" lang="ja-JP" altLang="en-US" dirty="0">
              <a:latin typeface="Times New Roman" panose="02020603050405020304" pitchFamily="18" charset="0"/>
              <a:cs typeface="Times New Roman" panose="02020603050405020304" pitchFamily="18" charset="0"/>
            </a:endParaRPr>
          </a:p>
        </p:txBody>
      </p:sp>
      <p:sp>
        <p:nvSpPr>
          <p:cNvPr id="35" name="テキスト プレースホルダー 34"/>
          <p:cNvSpPr>
            <a:spLocks noGrp="1"/>
          </p:cNvSpPr>
          <p:nvPr>
            <p:ph type="body" sz="quarter" idx="35"/>
          </p:nvPr>
        </p:nvSpPr>
        <p:spPr/>
        <p:txBody>
          <a:bodyPr/>
          <a:lstStyle/>
          <a:p>
            <a:r>
              <a:rPr kumimoji="1" lang="en-US" altLang="ja-JP" dirty="0">
                <a:latin typeface="Times New Roman" panose="02020603050405020304" pitchFamily="18" charset="0"/>
                <a:cs typeface="Times New Roman" panose="02020603050405020304" pitchFamily="18" charset="0"/>
              </a:rPr>
              <a:t>Business Reporting</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プレースホルダー 35"/>
          <p:cNvSpPr>
            <a:spLocks noGrp="1"/>
          </p:cNvSpPr>
          <p:nvPr>
            <p:ph type="body" sz="quarter" idx="36"/>
          </p:nvPr>
        </p:nvSpPr>
        <p:spPr/>
        <p:txBody>
          <a:bodyPr/>
          <a:lstStyle/>
          <a:p>
            <a:r>
              <a:rPr kumimoji="1" lang="en-US" altLang="ja-JP" dirty="0">
                <a:latin typeface="Times New Roman" panose="02020603050405020304" pitchFamily="18" charset="0"/>
                <a:cs typeface="Times New Roman" panose="02020603050405020304" pitchFamily="18" charset="0"/>
              </a:rPr>
              <a:t>6</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256102"/>
      </p:ext>
    </p:extLst>
  </p:cSld>
  <p:clrMapOvr>
    <a:masterClrMapping/>
  </p:clrMapOvr>
  <mc:AlternateContent xmlns:mc="http://schemas.openxmlformats.org/markup-compatibility/2006" xmlns:p14="http://schemas.microsoft.com/office/powerpoint/2010/main">
    <mc:Choice Requires="p14">
      <p:transition spd="slow" p14:dur="8639900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a:xfrm>
            <a:off x="2189933" y="3883360"/>
            <a:ext cx="13906545" cy="1665186"/>
          </a:xfrm>
        </p:spPr>
        <p:txBody>
          <a:bodyPr/>
          <a:lstStyle/>
          <a:p>
            <a:r>
              <a:rPr kumimoji="1" lang="en-US" altLang="ja-JP" dirty="0">
                <a:latin typeface="Times New Roman" panose="02020603050405020304" pitchFamily="18" charset="0"/>
                <a:cs typeface="Times New Roman" panose="02020603050405020304" pitchFamily="18" charset="0"/>
              </a:rPr>
              <a:t>THANK </a:t>
            </a:r>
            <a:r>
              <a:rPr kumimoji="1" lang="en-US" altLang="ja-JP" dirty="0">
                <a:solidFill>
                  <a:schemeClr val="accent1"/>
                </a:solidFill>
                <a:latin typeface="Times New Roman" panose="02020603050405020304" pitchFamily="18" charset="0"/>
                <a:cs typeface="Times New Roman" panose="02020603050405020304" pitchFamily="18" charset="0"/>
              </a:rPr>
              <a:t>Y</a:t>
            </a:r>
            <a:r>
              <a:rPr kumimoji="1" lang="en-US" altLang="ja-JP" dirty="0">
                <a:latin typeface="Times New Roman" panose="02020603050405020304" pitchFamily="18" charset="0"/>
                <a:cs typeface="Times New Roman" panose="02020603050405020304" pitchFamily="18" charset="0"/>
              </a:rPr>
              <a:t>OU!</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2853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86399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4" name="テキスト プレースホルダー 3"/>
          <p:cNvSpPr>
            <a:spLocks noGrp="1"/>
          </p:cNvSpPr>
          <p:nvPr>
            <p:ph type="body" sz="quarter" idx="15"/>
          </p:nvPr>
        </p:nvSpPr>
        <p:spPr/>
        <p:txBody>
          <a:bodyPr/>
          <a:lstStyle/>
          <a:p>
            <a:pPr marL="342900" indent="-342900">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Shubhada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Bagal</a:t>
            </a:r>
            <a:r>
              <a:rPr lang="en-US" sz="3200" dirty="0">
                <a:latin typeface="Times New Roman" panose="02020603050405020304" pitchFamily="18" charset="0"/>
                <a:cs typeface="Times New Roman" panose="02020603050405020304" pitchFamily="18" charset="0"/>
              </a:rPr>
              <a:t> 		- 002962718</a:t>
            </a:r>
          </a:p>
          <a:p>
            <a:pPr marL="342900" indent="-3429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Kaustubh Khedekar 	- 002922222</a:t>
            </a:r>
          </a:p>
          <a:p>
            <a:pPr marL="342900" indent="-3429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Sanket Bansal 		- 002969158</a:t>
            </a:r>
          </a:p>
          <a:p>
            <a:pPr marL="342900" indent="-3429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Monica </a:t>
            </a:r>
            <a:r>
              <a:rPr lang="en-US" sz="3200" dirty="0" err="1">
                <a:latin typeface="Times New Roman" panose="02020603050405020304" pitchFamily="18" charset="0"/>
                <a:cs typeface="Times New Roman" panose="02020603050405020304" pitchFamily="18" charset="0"/>
              </a:rPr>
              <a:t>Choudhari</a:t>
            </a:r>
            <a:r>
              <a:rPr lang="en-US" sz="3200" dirty="0">
                <a:latin typeface="Times New Roman" panose="02020603050405020304" pitchFamily="18" charset="0"/>
                <a:cs typeface="Times New Roman" panose="02020603050405020304" pitchFamily="18" charset="0"/>
              </a:rPr>
              <a:t> 	- 002957299</a:t>
            </a:r>
          </a:p>
          <a:p>
            <a:pPr marL="342900" indent="-342900">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Yichi</a:t>
            </a:r>
            <a:r>
              <a:rPr lang="en-US" sz="3200" dirty="0">
                <a:latin typeface="Times New Roman" panose="02020603050405020304" pitchFamily="18" charset="0"/>
                <a:cs typeface="Times New Roman" panose="02020603050405020304" pitchFamily="18" charset="0"/>
              </a:rPr>
              <a:t> Zhang 		- 002191084</a:t>
            </a:r>
          </a:p>
        </p:txBody>
      </p:sp>
      <p:sp>
        <p:nvSpPr>
          <p:cNvPr id="5" name="タイトル 4"/>
          <p:cNvSpPr>
            <a:spLocks noGrp="1"/>
          </p:cNvSpPr>
          <p:nvPr>
            <p:ph type="title"/>
          </p:nvPr>
        </p:nvSpPr>
        <p:spPr/>
        <p:txBody>
          <a:bodyPr/>
          <a:lstStyle/>
          <a:p>
            <a:r>
              <a:rPr kumimoji="1" lang="en-US" altLang="ja-JP" dirty="0">
                <a:latin typeface="Times New Roman" panose="02020603050405020304" pitchFamily="18" charset="0"/>
                <a:cs typeface="Times New Roman" panose="02020603050405020304" pitchFamily="18" charset="0"/>
              </a:rPr>
              <a:t>Our</a:t>
            </a:r>
            <a:br>
              <a:rPr kumimoji="1" lang="en-US" altLang="ja-JP" dirty="0">
                <a:latin typeface="Times New Roman" panose="02020603050405020304" pitchFamily="18" charset="0"/>
                <a:cs typeface="Times New Roman" panose="02020603050405020304" pitchFamily="18" charset="0"/>
              </a:rPr>
            </a:br>
            <a:r>
              <a:rPr kumimoji="1" lang="en-US" altLang="ja-JP" dirty="0">
                <a:latin typeface="Times New Roman" panose="02020603050405020304" pitchFamily="18" charset="0"/>
                <a:cs typeface="Times New Roman" panose="02020603050405020304" pitchFamily="18" charset="0"/>
              </a:rPr>
              <a:t>Team</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248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8639900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Graphical user interface, application&#10;&#10;Description automatically generated">
            <a:extLst>
              <a:ext uri="{FF2B5EF4-FFF2-40B4-BE49-F238E27FC236}">
                <a16:creationId xmlns:a16="http://schemas.microsoft.com/office/drawing/2014/main" id="{DB5ABE21-7FC3-E14F-5C8C-5C7835ABFF8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3288" r="23288"/>
          <a:stretch>
            <a:fillRect/>
          </a:stretch>
        </p:blipFill>
        <p:spPr/>
      </p:pic>
      <p:sp>
        <p:nvSpPr>
          <p:cNvPr id="3" name="図プレースホルダー 2"/>
          <p:cNvSpPr>
            <a:spLocks noGrp="1"/>
          </p:cNvSpPr>
          <p:nvPr>
            <p:ph type="pic" sz="quarter" idx="13"/>
          </p:nvPr>
        </p:nvSpPr>
        <p:spPr/>
      </p:sp>
      <p:sp>
        <p:nvSpPr>
          <p:cNvPr id="4" name="フッター プレースホルダー 3"/>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5" name="スライド番号プレースホルダー 4"/>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3</a:t>
            </a:fld>
            <a:endParaRPr lang="en-US" dirty="0">
              <a:latin typeface="Times New Roman" panose="02020603050405020304" pitchFamily="18" charset="0"/>
              <a:cs typeface="Times New Roman" panose="02020603050405020304" pitchFamily="18" charset="0"/>
            </a:endParaRPr>
          </a:p>
        </p:txBody>
      </p:sp>
      <p:sp>
        <p:nvSpPr>
          <p:cNvPr id="6" name="テキスト プレースホルダー 5"/>
          <p:cNvSpPr>
            <a:spLocks noGrp="1"/>
          </p:cNvSpPr>
          <p:nvPr>
            <p:ph type="body" sz="quarter" idx="15"/>
          </p:nvPr>
        </p:nvSpPr>
        <p:spPr/>
        <p:txBody>
          <a:bodyPr/>
          <a:lstStyle/>
          <a:p>
            <a:r>
              <a:rPr kumimoji="1" lang="en-US" altLang="ja-JP" dirty="0">
                <a:latin typeface="Times New Roman" panose="02020603050405020304" pitchFamily="18" charset="0"/>
                <a:cs typeface="Times New Roman" panose="02020603050405020304" pitchFamily="18" charset="0"/>
              </a:rPr>
              <a:t>01</a:t>
            </a:r>
            <a:endParaRPr kumimoji="1" lang="ja-JP" altLang="en-US" dirty="0">
              <a:latin typeface="Times New Roman" panose="02020603050405020304" pitchFamily="18" charset="0"/>
              <a:cs typeface="Times New Roman" panose="02020603050405020304" pitchFamily="18" charset="0"/>
            </a:endParaRPr>
          </a:p>
        </p:txBody>
      </p:sp>
      <p:sp>
        <p:nvSpPr>
          <p:cNvPr id="7" name="テキスト プレースホルダー 6"/>
          <p:cNvSpPr>
            <a:spLocks noGrp="1"/>
          </p:cNvSpPr>
          <p:nvPr>
            <p:ph type="body" sz="quarter" idx="14"/>
          </p:nvPr>
        </p:nvSpPr>
        <p:spPr/>
        <p:txBody>
          <a:bodyPr/>
          <a:lstStyle/>
          <a:p>
            <a:r>
              <a:rPr kumimoji="1" lang="en-US" altLang="ja-JP" dirty="0">
                <a:latin typeface="Times New Roman" panose="02020603050405020304" pitchFamily="18" charset="0"/>
                <a:cs typeface="Times New Roman" panose="02020603050405020304" pitchFamily="18" charset="0"/>
              </a:rPr>
              <a:t>Subscriber Management</a:t>
            </a:r>
            <a:endParaRPr kumimoji="1" lang="ja-JP" altLang="en-US">
              <a:latin typeface="Times New Roman" panose="02020603050405020304" pitchFamily="18" charset="0"/>
              <a:cs typeface="Times New Roman" panose="02020603050405020304" pitchFamily="18" charset="0"/>
            </a:endParaRPr>
          </a:p>
        </p:txBody>
      </p:sp>
      <p:sp>
        <p:nvSpPr>
          <p:cNvPr id="8" name="テキスト プレースホルダー 7"/>
          <p:cNvSpPr>
            <a:spLocks noGrp="1"/>
          </p:cNvSpPr>
          <p:nvPr>
            <p:ph type="body" sz="quarter" idx="17"/>
          </p:nvPr>
        </p:nvSpPr>
        <p:spPr/>
        <p:txBody>
          <a:bodyPr/>
          <a:lstStyle/>
          <a:p>
            <a:r>
              <a:rPr kumimoji="1" lang="en-US" altLang="ja-JP" dirty="0">
                <a:latin typeface="Times New Roman" panose="02020603050405020304" pitchFamily="18" charset="0"/>
                <a:cs typeface="Times New Roman" panose="02020603050405020304" pitchFamily="18" charset="0"/>
              </a:rPr>
              <a:t>To create and manage the user database and tracking their login activities, views, likes and dislikes</a:t>
            </a:r>
            <a:endParaRPr kumimoji="1" lang="ja-JP" altLang="en-US">
              <a:latin typeface="Times New Roman" panose="02020603050405020304" pitchFamily="18" charset="0"/>
              <a:cs typeface="Times New Roman" panose="02020603050405020304" pitchFamily="18" charset="0"/>
            </a:endParaRPr>
          </a:p>
        </p:txBody>
      </p:sp>
      <p:sp>
        <p:nvSpPr>
          <p:cNvPr id="9" name="図プレースホルダー 8"/>
          <p:cNvSpPr>
            <a:spLocks noGrp="1"/>
          </p:cNvSpPr>
          <p:nvPr>
            <p:ph type="pic" sz="quarter" idx="18"/>
          </p:nvPr>
        </p:nvSpPr>
        <p:spPr/>
      </p:sp>
      <p:sp>
        <p:nvSpPr>
          <p:cNvPr id="10" name="テキスト プレースホルダー 9"/>
          <p:cNvSpPr>
            <a:spLocks noGrp="1"/>
          </p:cNvSpPr>
          <p:nvPr>
            <p:ph type="body" sz="quarter" idx="19"/>
          </p:nvPr>
        </p:nvSpPr>
        <p:spPr/>
        <p:txBody>
          <a:bodyPr/>
          <a:lstStyle/>
          <a:p>
            <a:r>
              <a:rPr kumimoji="1" lang="en-US" altLang="ja-JP" dirty="0">
                <a:latin typeface="Times New Roman" panose="02020603050405020304" pitchFamily="18" charset="0"/>
                <a:cs typeface="Times New Roman" panose="02020603050405020304" pitchFamily="18" charset="0"/>
              </a:rPr>
              <a:t>02</a:t>
            </a:r>
            <a:endParaRPr kumimoji="1" lang="ja-JP" altLang="en-US" dirty="0">
              <a:latin typeface="Times New Roman" panose="02020603050405020304" pitchFamily="18" charset="0"/>
              <a:cs typeface="Times New Roman" panose="02020603050405020304" pitchFamily="18" charset="0"/>
            </a:endParaRPr>
          </a:p>
        </p:txBody>
      </p:sp>
      <p:sp>
        <p:nvSpPr>
          <p:cNvPr id="11" name="テキスト プレースホルダー 10"/>
          <p:cNvSpPr>
            <a:spLocks noGrp="1"/>
          </p:cNvSpPr>
          <p:nvPr>
            <p:ph type="body" sz="quarter" idx="20"/>
          </p:nvPr>
        </p:nvSpPr>
        <p:spPr/>
        <p:txBody>
          <a:bodyPr/>
          <a:lstStyle/>
          <a:p>
            <a:r>
              <a:rPr kumimoji="1" lang="en-US" altLang="ja-JP" dirty="0">
                <a:latin typeface="Times New Roman" panose="02020603050405020304" pitchFamily="18" charset="0"/>
                <a:cs typeface="Times New Roman" panose="02020603050405020304" pitchFamily="18" charset="0"/>
              </a:rPr>
              <a:t>Content Management</a:t>
            </a:r>
            <a:endParaRPr kumimoji="1" lang="ja-JP" altLang="en-US">
              <a:latin typeface="Times New Roman" panose="02020603050405020304" pitchFamily="18" charset="0"/>
              <a:cs typeface="Times New Roman" panose="02020603050405020304" pitchFamily="18" charset="0"/>
            </a:endParaRPr>
          </a:p>
        </p:txBody>
      </p:sp>
      <p:sp>
        <p:nvSpPr>
          <p:cNvPr id="12" name="テキスト プレースホルダー 11"/>
          <p:cNvSpPr>
            <a:spLocks noGrp="1"/>
          </p:cNvSpPr>
          <p:nvPr>
            <p:ph type="body" sz="quarter" idx="21"/>
          </p:nvPr>
        </p:nvSpPr>
        <p:spPr/>
        <p:txBody>
          <a:bodyPr/>
          <a:lstStyle/>
          <a:p>
            <a:r>
              <a:rPr kumimoji="1" lang="en-US" altLang="ja-JP" dirty="0">
                <a:latin typeface="Times New Roman" panose="02020603050405020304" pitchFamily="18" charset="0"/>
                <a:cs typeface="Times New Roman" panose="02020603050405020304" pitchFamily="18" charset="0"/>
              </a:rPr>
              <a:t>Managing the purchase of content tracking the record of their expiry and user preferences</a:t>
            </a:r>
            <a:endParaRPr kumimoji="1" lang="ja-JP" altLang="en-US">
              <a:latin typeface="Times New Roman" panose="02020603050405020304" pitchFamily="18" charset="0"/>
              <a:cs typeface="Times New Roman" panose="02020603050405020304" pitchFamily="18" charset="0"/>
            </a:endParaRPr>
          </a:p>
        </p:txBody>
      </p:sp>
      <p:sp>
        <p:nvSpPr>
          <p:cNvPr id="13" name="図プレースホルダー 12"/>
          <p:cNvSpPr>
            <a:spLocks noGrp="1"/>
          </p:cNvSpPr>
          <p:nvPr>
            <p:ph type="pic" sz="quarter" idx="23"/>
          </p:nvPr>
        </p:nvSpPr>
        <p:spPr/>
      </p:sp>
      <p:sp>
        <p:nvSpPr>
          <p:cNvPr id="14" name="テキスト プレースホルダー 13"/>
          <p:cNvSpPr>
            <a:spLocks noGrp="1"/>
          </p:cNvSpPr>
          <p:nvPr>
            <p:ph type="body" sz="quarter" idx="24"/>
          </p:nvPr>
        </p:nvSpPr>
        <p:spPr/>
        <p:txBody>
          <a:bodyPr/>
          <a:lstStyle/>
          <a:p>
            <a:r>
              <a:rPr kumimoji="1" lang="en-US" altLang="ja-JP" dirty="0">
                <a:latin typeface="Times New Roman" panose="02020603050405020304" pitchFamily="18" charset="0"/>
                <a:cs typeface="Times New Roman" panose="02020603050405020304" pitchFamily="18" charset="0"/>
              </a:rPr>
              <a:t>03</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プレースホルダー 14"/>
          <p:cNvSpPr>
            <a:spLocks noGrp="1"/>
          </p:cNvSpPr>
          <p:nvPr>
            <p:ph type="body" sz="quarter" idx="25"/>
          </p:nvPr>
        </p:nvSpPr>
        <p:spPr/>
        <p:txBody>
          <a:bodyPr/>
          <a:lstStyle/>
          <a:p>
            <a:r>
              <a:rPr kumimoji="1" lang="en-US" altLang="ja-JP" dirty="0">
                <a:latin typeface="Times New Roman" panose="02020603050405020304" pitchFamily="18" charset="0"/>
                <a:cs typeface="Times New Roman" panose="02020603050405020304" pitchFamily="18" charset="0"/>
              </a:rPr>
              <a:t>Advertising Management</a:t>
            </a:r>
            <a:endParaRPr kumimoji="1" lang="ja-JP" altLang="en-US">
              <a:latin typeface="Times New Roman" panose="02020603050405020304" pitchFamily="18" charset="0"/>
              <a:cs typeface="Times New Roman" panose="02020603050405020304" pitchFamily="18" charset="0"/>
            </a:endParaRPr>
          </a:p>
        </p:txBody>
      </p:sp>
      <p:sp>
        <p:nvSpPr>
          <p:cNvPr id="16" name="テキスト プレースホルダー 15"/>
          <p:cNvSpPr>
            <a:spLocks noGrp="1"/>
          </p:cNvSpPr>
          <p:nvPr>
            <p:ph type="body" sz="quarter" idx="26"/>
          </p:nvPr>
        </p:nvSpPr>
        <p:spPr/>
        <p:txBody>
          <a:bodyPr/>
          <a:lstStyle/>
          <a:p>
            <a:r>
              <a:rPr kumimoji="1" lang="en-US" altLang="ja-JP" dirty="0">
                <a:latin typeface="Times New Roman" panose="02020603050405020304" pitchFamily="18" charset="0"/>
                <a:cs typeface="Times New Roman" panose="02020603050405020304" pitchFamily="18" charset="0"/>
              </a:rPr>
              <a:t>Dealing with the third-party organization to promote their content in our platform </a:t>
            </a:r>
            <a:endParaRPr kumimoji="1" lang="ja-JP" altLang="en-US">
              <a:latin typeface="Times New Roman" panose="02020603050405020304" pitchFamily="18" charset="0"/>
              <a:cs typeface="Times New Roman" panose="02020603050405020304" pitchFamily="18" charset="0"/>
            </a:endParaRPr>
          </a:p>
        </p:txBody>
      </p:sp>
      <p:sp>
        <p:nvSpPr>
          <p:cNvPr id="17" name="図プレースホルダー 16"/>
          <p:cNvSpPr>
            <a:spLocks noGrp="1"/>
          </p:cNvSpPr>
          <p:nvPr>
            <p:ph type="pic" sz="quarter" idx="27"/>
          </p:nvPr>
        </p:nvSpPr>
        <p:spPr/>
      </p:sp>
      <p:sp>
        <p:nvSpPr>
          <p:cNvPr id="18" name="テキスト プレースホルダー 17"/>
          <p:cNvSpPr>
            <a:spLocks noGrp="1"/>
          </p:cNvSpPr>
          <p:nvPr>
            <p:ph type="body" sz="quarter" idx="28"/>
          </p:nvPr>
        </p:nvSpPr>
        <p:spPr/>
        <p:txBody>
          <a:bodyPr/>
          <a:lstStyle/>
          <a:p>
            <a:r>
              <a:rPr kumimoji="1" lang="en-US" altLang="ja-JP" dirty="0">
                <a:latin typeface="Times New Roman" panose="02020603050405020304" pitchFamily="18" charset="0"/>
                <a:cs typeface="Times New Roman" panose="02020603050405020304" pitchFamily="18" charset="0"/>
              </a:rPr>
              <a:t>04</a:t>
            </a:r>
            <a:endParaRPr kumimoji="1" lang="ja-JP" altLang="en-US" dirty="0">
              <a:latin typeface="Times New Roman" panose="02020603050405020304" pitchFamily="18" charset="0"/>
              <a:cs typeface="Times New Roman" panose="02020603050405020304" pitchFamily="18" charset="0"/>
            </a:endParaRPr>
          </a:p>
        </p:txBody>
      </p:sp>
      <p:sp>
        <p:nvSpPr>
          <p:cNvPr id="19" name="テキスト プレースホルダー 18"/>
          <p:cNvSpPr>
            <a:spLocks noGrp="1"/>
          </p:cNvSpPr>
          <p:nvPr>
            <p:ph type="body" sz="quarter" idx="29"/>
          </p:nvPr>
        </p:nvSpPr>
        <p:spPr/>
        <p:txBody>
          <a:bodyPr/>
          <a:lstStyle/>
          <a:p>
            <a:r>
              <a:rPr kumimoji="1" lang="en-US" altLang="ja-JP" dirty="0">
                <a:latin typeface="Times New Roman" panose="02020603050405020304" pitchFamily="18" charset="0"/>
                <a:cs typeface="Times New Roman" panose="02020603050405020304" pitchFamily="18" charset="0"/>
              </a:rPr>
              <a:t>Performance Management</a:t>
            </a:r>
            <a:endParaRPr kumimoji="1" lang="ja-JP" altLang="en-US">
              <a:latin typeface="Times New Roman" panose="02020603050405020304" pitchFamily="18" charset="0"/>
              <a:cs typeface="Times New Roman" panose="02020603050405020304" pitchFamily="18" charset="0"/>
            </a:endParaRPr>
          </a:p>
        </p:txBody>
      </p:sp>
      <p:sp>
        <p:nvSpPr>
          <p:cNvPr id="20" name="テキスト プレースホルダー 19"/>
          <p:cNvSpPr>
            <a:spLocks noGrp="1"/>
          </p:cNvSpPr>
          <p:nvPr>
            <p:ph type="body" sz="quarter" idx="30"/>
          </p:nvPr>
        </p:nvSpPr>
        <p:spPr/>
        <p:txBody>
          <a:bodyPr/>
          <a:lstStyle/>
          <a:p>
            <a:r>
              <a:rPr kumimoji="1" lang="en-US" altLang="ja-JP" dirty="0">
                <a:latin typeface="Times New Roman" panose="02020603050405020304" pitchFamily="18" charset="0"/>
                <a:cs typeface="Times New Roman" panose="02020603050405020304" pitchFamily="18" charset="0"/>
              </a:rPr>
              <a:t>Helping the business owner to evaluate business performance and making growth strategies</a:t>
            </a:r>
            <a:endParaRPr kumimoji="1" lang="ja-JP" altLang="en-US">
              <a:latin typeface="Times New Roman" panose="02020603050405020304" pitchFamily="18" charset="0"/>
              <a:cs typeface="Times New Roman" panose="02020603050405020304" pitchFamily="18" charset="0"/>
            </a:endParaRPr>
          </a:p>
        </p:txBody>
      </p:sp>
      <p:sp>
        <p:nvSpPr>
          <p:cNvPr id="21" name="テキスト プレースホルダー 20"/>
          <p:cNvSpPr>
            <a:spLocks noGrp="1"/>
          </p:cNvSpPr>
          <p:nvPr>
            <p:ph type="body" sz="quarter" idx="31"/>
          </p:nvPr>
        </p:nvSpPr>
        <p:spPr/>
        <p:txBody>
          <a:bodyPr/>
          <a:lstStyle/>
          <a:p>
            <a:r>
              <a:rPr kumimoji="1" lang="en-US" altLang="ja-JP" sz="4800" b="1" dirty="0">
                <a:latin typeface="Times New Roman" panose="02020603050405020304" pitchFamily="18" charset="0"/>
                <a:cs typeface="Times New Roman" panose="02020603050405020304" pitchFamily="18" charset="0"/>
              </a:rPr>
              <a:t>Project Introduction</a:t>
            </a:r>
            <a:endParaRPr kumimoji="1" lang="ja-JP" altLang="en-US" sz="4800" b="1">
              <a:latin typeface="Times New Roman" panose="02020603050405020304" pitchFamily="18" charset="0"/>
              <a:cs typeface="Times New Roman" panose="02020603050405020304" pitchFamily="18" charset="0"/>
            </a:endParaRPr>
          </a:p>
        </p:txBody>
      </p:sp>
      <p:sp>
        <p:nvSpPr>
          <p:cNvPr id="22" name="テキスト プレースホルダー 21"/>
          <p:cNvSpPr>
            <a:spLocks noGrp="1"/>
          </p:cNvSpPr>
          <p:nvPr>
            <p:ph type="body" sz="quarter" idx="32"/>
          </p:nvPr>
        </p:nvSpPr>
        <p:spPr/>
        <p:txBody>
          <a:bodyPr/>
          <a:lstStyle/>
          <a:p>
            <a:r>
              <a:rPr lang="en-US" sz="2800" dirty="0">
                <a:latin typeface="Times New Roman" panose="02020603050405020304" pitchFamily="18" charset="0"/>
                <a:cs typeface="Times New Roman" panose="02020603050405020304" pitchFamily="18" charset="0"/>
              </a:rPr>
              <a:t>Design and implementation of relational </a:t>
            </a:r>
          </a:p>
          <a:p>
            <a:r>
              <a:rPr lang="en-US" sz="2800" dirty="0">
                <a:latin typeface="Times New Roman" panose="02020603050405020304" pitchFamily="18" charset="0"/>
                <a:cs typeface="Times New Roman" panose="02020603050405020304" pitchFamily="18" charset="0"/>
              </a:rPr>
              <a:t>database for </a:t>
            </a:r>
            <a:r>
              <a:rPr lang="en-US" sz="2800" b="1" dirty="0">
                <a:latin typeface="Times New Roman" panose="02020603050405020304" pitchFamily="18" charset="0"/>
                <a:cs typeface="Times New Roman" panose="02020603050405020304" pitchFamily="18" charset="0"/>
              </a:rPr>
              <a:t>OTT Subscription Business</a:t>
            </a:r>
          </a:p>
        </p:txBody>
      </p:sp>
    </p:spTree>
    <p:extLst>
      <p:ext uri="{BB962C8B-B14F-4D97-AF65-F5344CB8AC3E}">
        <p14:creationId xmlns:p14="http://schemas.microsoft.com/office/powerpoint/2010/main" val="3942982951"/>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プレースホルダー 43"/>
          <p:cNvPicPr>
            <a:picLocks noGrp="1" noChangeAspect="1"/>
          </p:cNvPicPr>
          <p:nvPr>
            <p:ph type="pic" sz="quarter" idx="25"/>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フッター プレースホルダー 1"/>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4</a:t>
            </a:fld>
            <a:endParaRPr lang="en-US" dirty="0">
              <a:latin typeface="Times New Roman" panose="02020603050405020304" pitchFamily="18" charset="0"/>
              <a:cs typeface="Times New Roman" panose="02020603050405020304" pitchFamily="18" charset="0"/>
            </a:endParaRPr>
          </a:p>
        </p:txBody>
      </p:sp>
      <p:sp>
        <p:nvSpPr>
          <p:cNvPr id="19" name="テキスト プレースホルダー 18"/>
          <p:cNvSpPr>
            <a:spLocks noGrp="1"/>
          </p:cNvSpPr>
          <p:nvPr>
            <p:ph type="body" sz="quarter" idx="15"/>
          </p:nvPr>
        </p:nvSpPr>
        <p:spPr/>
        <p:txBody>
          <a:bodyPr/>
          <a:lstStyle/>
          <a:p>
            <a:r>
              <a:rPr kumimoji="1" lang="en-US" altLang="ja-JP" dirty="0">
                <a:latin typeface="Times New Roman" panose="02020603050405020304" pitchFamily="18" charset="0"/>
                <a:cs typeface="Times New Roman" panose="02020603050405020304" pitchFamily="18" charset="0"/>
              </a:rPr>
              <a:t>Data</a:t>
            </a:r>
            <a:endParaRPr kumimoji="1" lang="ja-JP" altLang="en-US" dirty="0">
              <a:latin typeface="Times New Roman" panose="02020603050405020304" pitchFamily="18" charset="0"/>
              <a:cs typeface="Times New Roman" panose="02020603050405020304" pitchFamily="18" charset="0"/>
            </a:endParaRPr>
          </a:p>
        </p:txBody>
      </p:sp>
      <p:sp>
        <p:nvSpPr>
          <p:cNvPr id="20" name="テキスト プレースホルダー 19"/>
          <p:cNvSpPr>
            <a:spLocks noGrp="1"/>
          </p:cNvSpPr>
          <p:nvPr>
            <p:ph type="body" sz="quarter" idx="20"/>
          </p:nvPr>
        </p:nvSpPr>
        <p:spPr/>
        <p:txBody>
          <a:bodyPr/>
          <a:lstStyle/>
          <a:p>
            <a:pPr algn="ctr"/>
            <a:r>
              <a:rPr kumimoji="1" lang="en-US" altLang="ja-JP" dirty="0">
                <a:latin typeface="Times New Roman" panose="02020603050405020304" pitchFamily="18" charset="0"/>
                <a:cs typeface="Times New Roman" panose="02020603050405020304" pitchFamily="18" charset="0"/>
              </a:rPr>
              <a:t>Easy modification of content by avoiding duplication</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プレースホルダー 20"/>
          <p:cNvSpPr>
            <a:spLocks noGrp="1"/>
          </p:cNvSpPr>
          <p:nvPr>
            <p:ph type="body" sz="quarter" idx="21"/>
          </p:nvPr>
        </p:nvSpPr>
        <p:spPr/>
        <p:txBody>
          <a:bodyPr/>
          <a:lstStyle/>
          <a:p>
            <a:pPr algn="ctr"/>
            <a:r>
              <a:rPr kumimoji="1" lang="en-US" altLang="ja-JP" dirty="0">
                <a:latin typeface="Times New Roman" panose="02020603050405020304" pitchFamily="18" charset="0"/>
                <a:cs typeface="Times New Roman" panose="02020603050405020304" pitchFamily="18" charset="0"/>
              </a:rPr>
              <a:t>User</a:t>
            </a:r>
            <a:endParaRPr kumimoji="1" lang="ja-JP" altLang="en-US" dirty="0">
              <a:latin typeface="Times New Roman" panose="02020603050405020304" pitchFamily="18" charset="0"/>
              <a:cs typeface="Times New Roman" panose="02020603050405020304" pitchFamily="18" charset="0"/>
            </a:endParaRPr>
          </a:p>
          <a:p>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プレースホルダー 21"/>
          <p:cNvSpPr>
            <a:spLocks noGrp="1"/>
          </p:cNvSpPr>
          <p:nvPr>
            <p:ph type="body" sz="quarter" idx="22"/>
          </p:nvPr>
        </p:nvSpPr>
        <p:spPr/>
        <p:txBody>
          <a:bodyPr/>
          <a:lstStyle/>
          <a:p>
            <a:pPr algn="ctr"/>
            <a:r>
              <a:rPr kumimoji="1" lang="en-US" altLang="ja-JP" dirty="0">
                <a:latin typeface="Times New Roman" panose="02020603050405020304" pitchFamily="18" charset="0"/>
                <a:cs typeface="Times New Roman" panose="02020603050405020304" pitchFamily="18" charset="0"/>
              </a:rPr>
              <a:t>Profits</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プレースホルダー 22"/>
          <p:cNvSpPr>
            <a:spLocks noGrp="1"/>
          </p:cNvSpPr>
          <p:nvPr>
            <p:ph type="body" sz="quarter" idx="23"/>
          </p:nvPr>
        </p:nvSpPr>
        <p:spPr/>
        <p:txBody>
          <a:bodyPr/>
          <a:lstStyle/>
          <a:p>
            <a:pPr algn="ctr"/>
            <a:r>
              <a:rPr kumimoji="1" lang="en-US" altLang="ja-JP" dirty="0">
                <a:latin typeface="Times New Roman" panose="02020603050405020304" pitchFamily="18" charset="0"/>
                <a:cs typeface="Times New Roman" panose="02020603050405020304" pitchFamily="18" charset="0"/>
              </a:rPr>
              <a:t>Expenses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プレースホルダー 23"/>
          <p:cNvSpPr>
            <a:spLocks noGrp="1"/>
          </p:cNvSpPr>
          <p:nvPr>
            <p:ph type="body" sz="quarter" idx="24"/>
          </p:nvPr>
        </p:nvSpPr>
        <p:spPr/>
        <p:txBody>
          <a:bodyPr/>
          <a:lstStyle/>
          <a:p>
            <a:pPr algn="ctr"/>
            <a:r>
              <a:rPr kumimoji="1" lang="en-US" altLang="ja-JP" dirty="0">
                <a:latin typeface="Times New Roman" panose="02020603050405020304" pitchFamily="18" charset="0"/>
                <a:cs typeface="Times New Roman" panose="02020603050405020304" pitchFamily="18" charset="0"/>
              </a:rPr>
              <a:t>Growth</a:t>
            </a:r>
            <a:endParaRPr kumimoji="1" lang="ja-JP" altLang="en-US" dirty="0">
              <a:latin typeface="Times New Roman" panose="02020603050405020304" pitchFamily="18" charset="0"/>
              <a:cs typeface="Times New Roman" panose="02020603050405020304" pitchFamily="18" charset="0"/>
            </a:endParaRPr>
          </a:p>
        </p:txBody>
      </p:sp>
      <p:sp>
        <p:nvSpPr>
          <p:cNvPr id="26" name="テキスト プレースホルダー 25"/>
          <p:cNvSpPr>
            <a:spLocks noGrp="1"/>
          </p:cNvSpPr>
          <p:nvPr>
            <p:ph type="body" sz="quarter" idx="26"/>
          </p:nvPr>
        </p:nvSpPr>
        <p:spPr/>
        <p:txBody>
          <a:bodyPr/>
          <a:lstStyle/>
          <a:p>
            <a:pPr algn="ctr"/>
            <a:r>
              <a:rPr kumimoji="1" lang="en-US" altLang="ja-JP" dirty="0">
                <a:latin typeface="Times New Roman" panose="02020603050405020304" pitchFamily="18" charset="0"/>
                <a:cs typeface="Times New Roman" panose="02020603050405020304" pitchFamily="18" charset="0"/>
              </a:rPr>
              <a:t>Finding out the trending content to increase the user engagement</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プレースホルダー 27"/>
          <p:cNvSpPr>
            <a:spLocks noGrp="1"/>
          </p:cNvSpPr>
          <p:nvPr>
            <p:ph type="body" sz="quarter" idx="28"/>
          </p:nvPr>
        </p:nvSpPr>
        <p:spPr>
          <a:xfrm>
            <a:off x="11331068" y="1665237"/>
            <a:ext cx="3107041" cy="1380411"/>
          </a:xfrm>
        </p:spPr>
        <p:txBody>
          <a:bodyPr/>
          <a:lstStyle/>
          <a:p>
            <a:pPr algn="ctr"/>
            <a:r>
              <a:rPr kumimoji="1" lang="en-US" altLang="ja-JP" dirty="0">
                <a:latin typeface="Times New Roman" panose="02020603050405020304" pitchFamily="18" charset="0"/>
                <a:cs typeface="Times New Roman" panose="02020603050405020304" pitchFamily="18" charset="0"/>
              </a:rPr>
              <a:t>To analyze the revenue generated by the business owner by selling the subscription and advt.</a:t>
            </a:r>
          </a:p>
        </p:txBody>
      </p:sp>
      <p:sp>
        <p:nvSpPr>
          <p:cNvPr id="30" name="テキスト プレースホルダー 29"/>
          <p:cNvSpPr>
            <a:spLocks noGrp="1"/>
          </p:cNvSpPr>
          <p:nvPr>
            <p:ph type="body" sz="quarter" idx="30"/>
          </p:nvPr>
        </p:nvSpPr>
        <p:spPr/>
        <p:txBody>
          <a:bodyPr/>
          <a:lstStyle/>
          <a:p>
            <a:pPr algn="ctr"/>
            <a:r>
              <a:rPr kumimoji="1" lang="en-US" altLang="ja-JP" dirty="0">
                <a:latin typeface="Times New Roman" panose="02020603050405020304" pitchFamily="18" charset="0"/>
                <a:cs typeface="Times New Roman" panose="02020603050405020304" pitchFamily="18" charset="0"/>
              </a:rPr>
              <a:t>To analyze the investment made by the business owner for buying the content rights </a:t>
            </a:r>
          </a:p>
        </p:txBody>
      </p:sp>
      <p:sp>
        <p:nvSpPr>
          <p:cNvPr id="32" name="テキスト プレースホルダー 31"/>
          <p:cNvSpPr>
            <a:spLocks noGrp="1"/>
          </p:cNvSpPr>
          <p:nvPr>
            <p:ph type="body" sz="quarter" idx="32"/>
          </p:nvPr>
        </p:nvSpPr>
        <p:spPr/>
        <p:txBody>
          <a:bodyPr/>
          <a:lstStyle/>
          <a:p>
            <a:pPr algn="ctr"/>
            <a:r>
              <a:rPr kumimoji="1" lang="en-US" altLang="ja-JP" dirty="0">
                <a:latin typeface="Times New Roman" panose="02020603050405020304" pitchFamily="18" charset="0"/>
                <a:cs typeface="Times New Roman" panose="02020603050405020304" pitchFamily="18" charset="0"/>
              </a:rPr>
              <a:t>To analyze the location wise subscriber growth and make the strategies for the low performing areas </a:t>
            </a:r>
          </a:p>
        </p:txBody>
      </p:sp>
      <p:pic>
        <p:nvPicPr>
          <p:cNvPr id="45" name="図プレースホルダー 44"/>
          <p:cNvPicPr>
            <a:picLocks noGrp="1" noChangeAspect="1"/>
          </p:cNvPicPr>
          <p:nvPr>
            <p:ph type="pic" sz="quarter" idx="34"/>
          </p:nvPr>
        </p:nvPicPr>
        <p:blipFill>
          <a:blip r:embed="rId3" cstate="print">
            <a:extLst>
              <a:ext uri="{28A0092B-C50C-407E-A947-70E740481C1C}">
                <a14:useLocalDpi xmlns:a14="http://schemas.microsoft.com/office/drawing/2010/main" val="0"/>
              </a:ext>
            </a:extLst>
          </a:blip>
          <a:srcRect/>
          <a:stretch>
            <a:fillRect/>
          </a:stretch>
        </p:blipFill>
        <p:spPr/>
      </p:pic>
      <p:pic>
        <p:nvPicPr>
          <p:cNvPr id="46" name="図プレースホルダー 45"/>
          <p:cNvPicPr>
            <a:picLocks noGrp="1" noChangeAspect="1"/>
          </p:cNvPicPr>
          <p:nvPr>
            <p:ph type="pic" sz="quarter" idx="35"/>
          </p:nvPr>
        </p:nvPicPr>
        <p:blipFill>
          <a:blip r:embed="rId4" cstate="print">
            <a:extLst>
              <a:ext uri="{28A0092B-C50C-407E-A947-70E740481C1C}">
                <a14:useLocalDpi xmlns:a14="http://schemas.microsoft.com/office/drawing/2010/main" val="0"/>
              </a:ext>
            </a:extLst>
          </a:blip>
          <a:srcRect l="177" r="177"/>
          <a:stretch>
            <a:fillRect/>
          </a:stretch>
        </p:blipFill>
        <p:spPr/>
      </p:pic>
      <p:pic>
        <p:nvPicPr>
          <p:cNvPr id="47" name="図プレースホルダー 46"/>
          <p:cNvPicPr>
            <a:picLocks noGrp="1" noChangeAspect="1"/>
          </p:cNvPicPr>
          <p:nvPr>
            <p:ph type="pic" sz="quarter" idx="36"/>
          </p:nvPr>
        </p:nvPicPr>
        <p:blipFill>
          <a:blip r:embed="rId5" cstate="print">
            <a:extLst>
              <a:ext uri="{28A0092B-C50C-407E-A947-70E740481C1C}">
                <a14:useLocalDpi xmlns:a14="http://schemas.microsoft.com/office/drawing/2010/main" val="0"/>
              </a:ext>
            </a:extLst>
          </a:blip>
          <a:srcRect/>
          <a:stretch>
            <a:fillRect/>
          </a:stretch>
        </p:blipFill>
        <p:spPr/>
      </p:pic>
      <p:pic>
        <p:nvPicPr>
          <p:cNvPr id="48" name="図プレースホルダー 47"/>
          <p:cNvPicPr>
            <a:picLocks noGrp="1" noChangeAspect="1"/>
          </p:cNvPicPr>
          <p:nvPr>
            <p:ph type="pic" sz="quarter" idx="37"/>
          </p:nvPr>
        </p:nvPicPr>
        <p:blipFill>
          <a:blip r:embed="rId6" cstate="print">
            <a:extLst>
              <a:ext uri="{28A0092B-C50C-407E-A947-70E740481C1C}">
                <a14:useLocalDpi xmlns:a14="http://schemas.microsoft.com/office/drawing/2010/main" val="0"/>
              </a:ext>
            </a:extLst>
          </a:blip>
          <a:srcRect/>
          <a:stretch>
            <a:fillRect/>
          </a:stretch>
        </p:blipFill>
        <p:spPr/>
      </p:pic>
      <p:sp>
        <p:nvSpPr>
          <p:cNvPr id="49" name="テキスト プレースホルダー 48"/>
          <p:cNvSpPr>
            <a:spLocks noGrp="1"/>
          </p:cNvSpPr>
          <p:nvPr>
            <p:ph type="body" sz="quarter" idx="38"/>
          </p:nvPr>
        </p:nvSpPr>
        <p:spPr/>
        <p:txBody>
          <a:bodyPr/>
          <a:lstStyle/>
          <a:p>
            <a:r>
              <a:rPr kumimoji="1" lang="en-US" altLang="ja-JP" sz="4000" dirty="0">
                <a:latin typeface="Times New Roman" panose="02020603050405020304" pitchFamily="18" charset="0"/>
                <a:cs typeface="Times New Roman" panose="02020603050405020304" pitchFamily="18" charset="0"/>
              </a:rPr>
              <a:t>Business Problem Addressed</a:t>
            </a:r>
            <a:endParaRPr kumimoji="1" lang="ja-JP" altLang="en-US" sz="4000" dirty="0">
              <a:latin typeface="Times New Roman" panose="02020603050405020304" pitchFamily="18" charset="0"/>
              <a:cs typeface="Times New Roman" panose="02020603050405020304" pitchFamily="18" charset="0"/>
            </a:endParaRPr>
          </a:p>
        </p:txBody>
      </p:sp>
      <p:sp>
        <p:nvSpPr>
          <p:cNvPr id="50" name="テキスト プレースホルダー 49"/>
          <p:cNvSpPr>
            <a:spLocks noGrp="1"/>
          </p:cNvSpPr>
          <p:nvPr>
            <p:ph type="body" sz="quarter" idx="39"/>
          </p:nvPr>
        </p:nvSpPr>
        <p:spPr/>
        <p:txBody>
          <a:bodyPr/>
          <a:lstStyle/>
          <a:p>
            <a:r>
              <a:rPr kumimoji="1" lang="en-US" altLang="ja-JP" dirty="0">
                <a:latin typeface="Times New Roman" panose="02020603050405020304" pitchFamily="18" charset="0"/>
                <a:cs typeface="Times New Roman" panose="02020603050405020304" pitchFamily="18" charset="0"/>
              </a:rPr>
              <a:t>In our model we have tried to cover every possible aspect to enhance the business growth, performance, profit and increase the user engagement</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975197"/>
      </p:ext>
    </p:extLst>
  </p:cSld>
  <p:clrMapOvr>
    <a:masterClrMapping/>
  </p:clrMapOvr>
  <mc:AlternateContent xmlns:mc="http://schemas.openxmlformats.org/markup-compatibility/2006" xmlns:p14="http://schemas.microsoft.com/office/powerpoint/2010/main">
    <mc:Choice Requires="p14">
      <p:transition spd="slow" p14:dur="86399000">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Entity Relationship Diagram</a:t>
            </a:r>
          </a:p>
        </p:txBody>
      </p:sp>
      <p:sp>
        <p:nvSpPr>
          <p:cNvPr id="3" name="Footer Placeholder 2">
            <a:extLst>
              <a:ext uri="{FF2B5EF4-FFF2-40B4-BE49-F238E27FC236}">
                <a16:creationId xmlns:a16="http://schemas.microsoft.com/office/drawing/2014/main" id="{788AAA63-4C2A-AD5C-FB86-E54F7689B2DF}"/>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pic>
        <p:nvPicPr>
          <p:cNvPr id="26" name="Picture 25" descr="Diagram&#10;&#10;Description automatically generated">
            <a:extLst>
              <a:ext uri="{FF2B5EF4-FFF2-40B4-BE49-F238E27FC236}">
                <a16:creationId xmlns:a16="http://schemas.microsoft.com/office/drawing/2014/main" id="{E933919C-5E19-3765-2DB9-C709F0F83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691" y="1397511"/>
            <a:ext cx="14097000" cy="8077200"/>
          </a:xfrm>
          <a:prstGeom prst="rect">
            <a:avLst/>
          </a:prstGeom>
        </p:spPr>
      </p:pic>
    </p:spTree>
    <p:extLst>
      <p:ext uri="{BB962C8B-B14F-4D97-AF65-F5344CB8AC3E}">
        <p14:creationId xmlns:p14="http://schemas.microsoft.com/office/powerpoint/2010/main" val="406755840"/>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SQL DDL – Stored Procedure</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6</a:t>
            </a:fld>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9834508-AFB5-40D0-E553-8B9BCE8B29FC}"/>
              </a:ext>
            </a:extLst>
          </p:cNvPr>
          <p:cNvSpPr txBox="1"/>
          <p:nvPr/>
        </p:nvSpPr>
        <p:spPr>
          <a:xfrm>
            <a:off x="825074" y="1633110"/>
            <a:ext cx="5805644" cy="400110"/>
          </a:xfrm>
          <a:prstGeom prst="rect">
            <a:avLst/>
          </a:prstGeom>
          <a:noFill/>
        </p:spPr>
        <p:txBody>
          <a:bodyPr wrap="square">
            <a:spAutoFit/>
          </a:bodyPr>
          <a:lstStyle/>
          <a:p>
            <a:r>
              <a:rPr lang="en-US" sz="2000" b="1" i="0" dirty="0">
                <a:effectLst/>
                <a:latin typeface="Times New Roman" panose="02020603050405020304" pitchFamily="18" charset="0"/>
                <a:cs typeface="Times New Roman" panose="02020603050405020304" pitchFamily="18" charset="0"/>
              </a:rPr>
              <a:t>Script for Adding New User Stored Procedure:</a:t>
            </a:r>
            <a:endParaRPr lang="en-US"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D7169B-AFD7-FD8C-F8F6-96E498C1F2E7}"/>
              </a:ext>
            </a:extLst>
          </p:cNvPr>
          <p:cNvSpPr txBox="1"/>
          <p:nvPr/>
        </p:nvSpPr>
        <p:spPr>
          <a:xfrm>
            <a:off x="8302396" y="1633110"/>
            <a:ext cx="861193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Adding the Same User for 2nd Time using the Stored Procedure: Duplicate Account Not Created since Account Already Exists. </a:t>
            </a:r>
          </a:p>
        </p:txBody>
      </p:sp>
      <p:sp>
        <p:nvSpPr>
          <p:cNvPr id="9" name="TextBox 8">
            <a:extLst>
              <a:ext uri="{FF2B5EF4-FFF2-40B4-BE49-F238E27FC236}">
                <a16:creationId xmlns:a16="http://schemas.microsoft.com/office/drawing/2014/main" id="{03234616-A0DE-DF93-2109-3B843CB679C0}"/>
              </a:ext>
            </a:extLst>
          </p:cNvPr>
          <p:cNvSpPr txBox="1"/>
          <p:nvPr/>
        </p:nvSpPr>
        <p:spPr>
          <a:xfrm>
            <a:off x="715085" y="5273916"/>
            <a:ext cx="6483731"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Executing the Stored Procedure to Add a New User: New User Added/Account Created </a:t>
            </a:r>
          </a:p>
        </p:txBody>
      </p:sp>
      <p:pic>
        <p:nvPicPr>
          <p:cNvPr id="4102" name="Picture 6">
            <a:extLst>
              <a:ext uri="{FF2B5EF4-FFF2-40B4-BE49-F238E27FC236}">
                <a16:creationId xmlns:a16="http://schemas.microsoft.com/office/drawing/2014/main" id="{E5FAA7E0-29BF-902D-BEEA-416AE8EC5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00" y="6039337"/>
            <a:ext cx="6639383" cy="38254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F8249C-53FE-E4F4-609A-C6E0FCAEE971}"/>
              </a:ext>
            </a:extLst>
          </p:cNvPr>
          <p:cNvSpPr/>
          <p:nvPr/>
        </p:nvSpPr>
        <p:spPr>
          <a:xfrm>
            <a:off x="715085" y="1633110"/>
            <a:ext cx="7032966" cy="3640806"/>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 name="Rectangle 10">
            <a:extLst>
              <a:ext uri="{FF2B5EF4-FFF2-40B4-BE49-F238E27FC236}">
                <a16:creationId xmlns:a16="http://schemas.microsoft.com/office/drawing/2014/main" id="{E18E31CF-8ECB-0A53-958C-80427A1D89F4}"/>
              </a:ext>
            </a:extLst>
          </p:cNvPr>
          <p:cNvSpPr/>
          <p:nvPr/>
        </p:nvSpPr>
        <p:spPr>
          <a:xfrm>
            <a:off x="715085" y="5343993"/>
            <a:ext cx="7032966" cy="4475763"/>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2" name="Rectangle 11">
            <a:extLst>
              <a:ext uri="{FF2B5EF4-FFF2-40B4-BE49-F238E27FC236}">
                <a16:creationId xmlns:a16="http://schemas.microsoft.com/office/drawing/2014/main" id="{96CAEFB0-2733-0263-5166-8338F6CBD8C3}"/>
              </a:ext>
            </a:extLst>
          </p:cNvPr>
          <p:cNvSpPr/>
          <p:nvPr/>
        </p:nvSpPr>
        <p:spPr>
          <a:xfrm>
            <a:off x="8189456" y="1633111"/>
            <a:ext cx="9193207" cy="4348692"/>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4104" name="Picture 8">
            <a:extLst>
              <a:ext uri="{FF2B5EF4-FFF2-40B4-BE49-F238E27FC236}">
                <a16:creationId xmlns:a16="http://schemas.microsoft.com/office/drawing/2014/main" id="{9DFC7008-68CA-2AB6-D883-893898D36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9506" y="2480742"/>
            <a:ext cx="8611930" cy="32928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8B7774-B0DA-EF0B-CBCA-1844FA298636}"/>
              </a:ext>
            </a:extLst>
          </p:cNvPr>
          <p:cNvSpPr/>
          <p:nvPr/>
        </p:nvSpPr>
        <p:spPr>
          <a:xfrm>
            <a:off x="8214870" y="6039336"/>
            <a:ext cx="9157060" cy="3780419"/>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1026" name="Picture 2">
            <a:extLst>
              <a:ext uri="{FF2B5EF4-FFF2-40B4-BE49-F238E27FC236}">
                <a16:creationId xmlns:a16="http://schemas.microsoft.com/office/drawing/2014/main" id="{D9200AEE-B1E9-F9D5-A2A8-79FAE1192B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598"/>
          <a:stretch/>
        </p:blipFill>
        <p:spPr bwMode="auto">
          <a:xfrm>
            <a:off x="8389505" y="6155337"/>
            <a:ext cx="8699557" cy="36644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E90A925-A0ED-5B4D-AAC1-DAF672155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750" y="2033221"/>
            <a:ext cx="5836957" cy="318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352286"/>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SQL DDL – Encryption</a:t>
            </a:r>
          </a:p>
        </p:txBody>
      </p:sp>
      <p:sp>
        <p:nvSpPr>
          <p:cNvPr id="3" name="Footer Placeholder 2">
            <a:extLst>
              <a:ext uri="{FF2B5EF4-FFF2-40B4-BE49-F238E27FC236}">
                <a16:creationId xmlns:a16="http://schemas.microsoft.com/office/drawing/2014/main" id="{788AAA63-4C2A-AD5C-FB86-E54F7689B2DF}"/>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D7169B-AFD7-FD8C-F8F6-96E498C1F2E7}"/>
              </a:ext>
            </a:extLst>
          </p:cNvPr>
          <p:cNvSpPr txBox="1"/>
          <p:nvPr/>
        </p:nvSpPr>
        <p:spPr>
          <a:xfrm>
            <a:off x="750201" y="1813130"/>
            <a:ext cx="580564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Encryption on </a:t>
            </a:r>
            <a:r>
              <a:rPr lang="en-US" sz="2000" b="1" dirty="0" err="1">
                <a:latin typeface="Times New Roman" panose="02020603050405020304" pitchFamily="18" charset="0"/>
                <a:cs typeface="Times New Roman" panose="02020603050405020304" pitchFamily="18" charset="0"/>
              </a:rPr>
              <a:t>BillingInfo</a:t>
            </a:r>
            <a:r>
              <a:rPr lang="en-US" sz="2000" b="1" dirty="0">
                <a:latin typeface="Times New Roman" panose="02020603050405020304" pitchFamily="18" charset="0"/>
                <a:cs typeface="Times New Roman" panose="02020603050405020304" pitchFamily="18" charset="0"/>
              </a:rPr>
              <a:t> and Login Table: </a:t>
            </a:r>
          </a:p>
        </p:txBody>
      </p:sp>
      <p:sp>
        <p:nvSpPr>
          <p:cNvPr id="12" name="Rectangle 11">
            <a:extLst>
              <a:ext uri="{FF2B5EF4-FFF2-40B4-BE49-F238E27FC236}">
                <a16:creationId xmlns:a16="http://schemas.microsoft.com/office/drawing/2014/main" id="{96CAEFB0-2733-0263-5166-8338F6CBD8C3}"/>
              </a:ext>
            </a:extLst>
          </p:cNvPr>
          <p:cNvSpPr/>
          <p:nvPr/>
        </p:nvSpPr>
        <p:spPr>
          <a:xfrm>
            <a:off x="637261" y="1813130"/>
            <a:ext cx="7785865" cy="6971512"/>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6148" name="Picture 4">
            <a:extLst>
              <a:ext uri="{FF2B5EF4-FFF2-40B4-BE49-F238E27FC236}">
                <a16:creationId xmlns:a16="http://schemas.microsoft.com/office/drawing/2014/main" id="{F38CD96B-D718-F2F1-C98D-47C66E0F4D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4922"/>
          <a:stretch/>
        </p:blipFill>
        <p:spPr bwMode="auto">
          <a:xfrm>
            <a:off x="750201" y="2198940"/>
            <a:ext cx="8806656" cy="65361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1561C27-C9E6-A82D-87D4-D55FB8974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280" y="1813131"/>
            <a:ext cx="8919931" cy="6971511"/>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438992"/>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SQL DDL – Data Validation</a:t>
            </a:r>
          </a:p>
        </p:txBody>
      </p:sp>
      <p:sp>
        <p:nvSpPr>
          <p:cNvPr id="3" name="Footer Placeholder 2">
            <a:extLst>
              <a:ext uri="{FF2B5EF4-FFF2-40B4-BE49-F238E27FC236}">
                <a16:creationId xmlns:a16="http://schemas.microsoft.com/office/drawing/2014/main" id="{788AAA63-4C2A-AD5C-FB86-E54F7689B2DF}"/>
              </a:ext>
            </a:extLst>
          </p:cNvPr>
          <p:cNvSpPr>
            <a:spLocks noGrp="1"/>
          </p:cNvSpPr>
          <p:nvPr>
            <p:ph type="ftr" sz="quarter" idx="10"/>
          </p:nvPr>
        </p:nvSpPr>
        <p:spPr/>
        <p:txBody>
          <a:bodyPr/>
          <a:lstStyle/>
          <a:p>
            <a:r>
              <a:rPr lang="en-US" dirty="0">
                <a:latin typeface="Times New Roman" panose="02020603050405020304" pitchFamily="18" charset="0"/>
                <a:cs typeface="Times New Roman" panose="02020603050405020304" pitchFamily="18" charset="0"/>
              </a:rPr>
              <a:t>DMDD – Project Group 7</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8</a:t>
            </a:fld>
            <a:endParaRPr lang="en-US" dirty="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14329F21-BBC8-9433-53F9-8AC21444A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01" y="2213240"/>
            <a:ext cx="8980982" cy="64813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D7169B-AFD7-FD8C-F8F6-96E498C1F2E7}"/>
              </a:ext>
            </a:extLst>
          </p:cNvPr>
          <p:cNvSpPr txBox="1"/>
          <p:nvPr/>
        </p:nvSpPr>
        <p:spPr>
          <a:xfrm>
            <a:off x="750201" y="1813130"/>
            <a:ext cx="580564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Script for Adding </a:t>
            </a:r>
            <a:r>
              <a:rPr lang="en-US" sz="2000" b="1" dirty="0" err="1">
                <a:latin typeface="Times New Roman" panose="02020603050405020304" pitchFamily="18" charset="0"/>
                <a:cs typeface="Times New Roman" panose="02020603050405020304" pitchFamily="18" charset="0"/>
              </a:rPr>
              <a:t>BillingInfo</a:t>
            </a:r>
            <a:r>
              <a:rPr lang="en-US" sz="2000" b="1" dirty="0">
                <a:latin typeface="Times New Roman" panose="02020603050405020304" pitchFamily="18" charset="0"/>
                <a:cs typeface="Times New Roman" panose="02020603050405020304" pitchFamily="18" charset="0"/>
              </a:rPr>
              <a:t> Details: </a:t>
            </a:r>
          </a:p>
        </p:txBody>
      </p:sp>
      <p:sp>
        <p:nvSpPr>
          <p:cNvPr id="12" name="Rectangle 11">
            <a:extLst>
              <a:ext uri="{FF2B5EF4-FFF2-40B4-BE49-F238E27FC236}">
                <a16:creationId xmlns:a16="http://schemas.microsoft.com/office/drawing/2014/main" id="{96CAEFB0-2733-0263-5166-8338F6CBD8C3}"/>
              </a:ext>
            </a:extLst>
          </p:cNvPr>
          <p:cNvSpPr/>
          <p:nvPr/>
        </p:nvSpPr>
        <p:spPr>
          <a:xfrm>
            <a:off x="637261" y="1813130"/>
            <a:ext cx="9193207" cy="6971512"/>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 name="TextBox 6">
            <a:extLst>
              <a:ext uri="{FF2B5EF4-FFF2-40B4-BE49-F238E27FC236}">
                <a16:creationId xmlns:a16="http://schemas.microsoft.com/office/drawing/2014/main" id="{D03A2FA9-8B80-EC7B-BD10-B0D92CD7146F}"/>
              </a:ext>
            </a:extLst>
          </p:cNvPr>
          <p:cNvSpPr txBox="1"/>
          <p:nvPr/>
        </p:nvSpPr>
        <p:spPr>
          <a:xfrm>
            <a:off x="10254158" y="1804560"/>
            <a:ext cx="6571617"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After Execution: Data Added to </a:t>
            </a:r>
            <a:r>
              <a:rPr lang="en-US" sz="2000" b="1" dirty="0" err="1">
                <a:latin typeface="Times New Roman" panose="02020603050405020304" pitchFamily="18" charset="0"/>
                <a:cs typeface="Times New Roman" panose="02020603050405020304" pitchFamily="18" charset="0"/>
              </a:rPr>
              <a:t>BillingInfo</a:t>
            </a:r>
            <a:r>
              <a:rPr lang="en-US" sz="2000" b="1" dirty="0">
                <a:latin typeface="Times New Roman" panose="02020603050405020304" pitchFamily="18" charset="0"/>
                <a:cs typeface="Times New Roman" panose="02020603050405020304" pitchFamily="18" charset="0"/>
              </a:rPr>
              <a:t> Table Since all Data Entered Was Correct. </a:t>
            </a:r>
          </a:p>
        </p:txBody>
      </p:sp>
      <p:sp>
        <p:nvSpPr>
          <p:cNvPr id="9" name="TextBox 8">
            <a:extLst>
              <a:ext uri="{FF2B5EF4-FFF2-40B4-BE49-F238E27FC236}">
                <a16:creationId xmlns:a16="http://schemas.microsoft.com/office/drawing/2014/main" id="{5F1FE418-F39D-0F43-68F3-D288D3D87C34}"/>
              </a:ext>
            </a:extLst>
          </p:cNvPr>
          <p:cNvSpPr txBox="1"/>
          <p:nvPr/>
        </p:nvSpPr>
        <p:spPr>
          <a:xfrm>
            <a:off x="10144170" y="5499865"/>
            <a:ext cx="6483731"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After Execution: Data Not Added to </a:t>
            </a:r>
            <a:r>
              <a:rPr lang="en-US" sz="2000" b="1" dirty="0" err="1">
                <a:latin typeface="Times New Roman" panose="02020603050405020304" pitchFamily="18" charset="0"/>
                <a:cs typeface="Times New Roman" panose="02020603050405020304" pitchFamily="18" charset="0"/>
              </a:rPr>
              <a:t>BillingInfo</a:t>
            </a:r>
            <a:r>
              <a:rPr lang="en-US" sz="2000" b="1" dirty="0">
                <a:latin typeface="Times New Roman" panose="02020603050405020304" pitchFamily="18" charset="0"/>
                <a:cs typeface="Times New Roman" panose="02020603050405020304" pitchFamily="18" charset="0"/>
              </a:rPr>
              <a:t> Table Since Data Entered Wasn't Correct. </a:t>
            </a:r>
          </a:p>
        </p:txBody>
      </p:sp>
      <p:sp>
        <p:nvSpPr>
          <p:cNvPr id="11" name="Rectangle 10">
            <a:extLst>
              <a:ext uri="{FF2B5EF4-FFF2-40B4-BE49-F238E27FC236}">
                <a16:creationId xmlns:a16="http://schemas.microsoft.com/office/drawing/2014/main" id="{EF54FB26-8CA1-2F7A-FA40-5AE5E965C930}"/>
              </a:ext>
            </a:extLst>
          </p:cNvPr>
          <p:cNvSpPr/>
          <p:nvPr/>
        </p:nvSpPr>
        <p:spPr>
          <a:xfrm>
            <a:off x="10144170" y="1804560"/>
            <a:ext cx="7032966" cy="3640806"/>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4" name="Rectangle 13">
            <a:extLst>
              <a:ext uri="{FF2B5EF4-FFF2-40B4-BE49-F238E27FC236}">
                <a16:creationId xmlns:a16="http://schemas.microsoft.com/office/drawing/2014/main" id="{E93E8708-A225-48D1-3B71-3C5EEBE6676D}"/>
              </a:ext>
            </a:extLst>
          </p:cNvPr>
          <p:cNvSpPr/>
          <p:nvPr/>
        </p:nvSpPr>
        <p:spPr>
          <a:xfrm>
            <a:off x="10144170" y="5515443"/>
            <a:ext cx="7032966" cy="3269199"/>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11266" name="Picture 2">
            <a:extLst>
              <a:ext uri="{FF2B5EF4-FFF2-40B4-BE49-F238E27FC236}">
                <a16:creationId xmlns:a16="http://schemas.microsoft.com/office/drawing/2014/main" id="{D5F5258E-86D7-DF98-E2B3-BBAD677BE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3376" y="2557131"/>
            <a:ext cx="6502400" cy="27495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6076044-3F62-4A30-990E-D66372AD1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4159" y="6252091"/>
            <a:ext cx="6706954" cy="244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61567"/>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B1D0-1B53-8866-19C8-7953EEA4DB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SQL DDL – Table-level CHECK</a:t>
            </a:r>
          </a:p>
        </p:txBody>
      </p:sp>
      <p:sp>
        <p:nvSpPr>
          <p:cNvPr id="4" name="Slide Number Placeholder 3">
            <a:extLst>
              <a:ext uri="{FF2B5EF4-FFF2-40B4-BE49-F238E27FC236}">
                <a16:creationId xmlns:a16="http://schemas.microsoft.com/office/drawing/2014/main" id="{AAACBE41-33AC-E9AD-27F7-BADBADA10D0E}"/>
              </a:ext>
            </a:extLst>
          </p:cNvPr>
          <p:cNvSpPr>
            <a:spLocks noGrp="1"/>
          </p:cNvSpPr>
          <p:nvPr>
            <p:ph type="sldNum" sz="quarter" idx="11"/>
          </p:nvPr>
        </p:nvSpPr>
        <p:spPr/>
        <p:txBody>
          <a:bodyPr/>
          <a:lstStyle/>
          <a:p>
            <a:fld id="{387164BF-D67A-46C0-81D2-5BAF67C00C80}"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9834508-AFB5-40D0-E553-8B9BCE8B29FC}"/>
              </a:ext>
            </a:extLst>
          </p:cNvPr>
          <p:cNvSpPr txBox="1"/>
          <p:nvPr/>
        </p:nvSpPr>
        <p:spPr>
          <a:xfrm>
            <a:off x="1399139" y="1682714"/>
            <a:ext cx="580564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Script to Add New Device: </a:t>
            </a:r>
          </a:p>
        </p:txBody>
      </p:sp>
      <p:sp>
        <p:nvSpPr>
          <p:cNvPr id="9" name="TextBox 8">
            <a:extLst>
              <a:ext uri="{FF2B5EF4-FFF2-40B4-BE49-F238E27FC236}">
                <a16:creationId xmlns:a16="http://schemas.microsoft.com/office/drawing/2014/main" id="{03234616-A0DE-DF93-2109-3B843CB679C0}"/>
              </a:ext>
            </a:extLst>
          </p:cNvPr>
          <p:cNvSpPr txBox="1"/>
          <p:nvPr/>
        </p:nvSpPr>
        <p:spPr>
          <a:xfrm>
            <a:off x="1289150" y="5387645"/>
            <a:ext cx="64837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After Execution: Device Added </a:t>
            </a:r>
          </a:p>
        </p:txBody>
      </p:sp>
      <p:sp>
        <p:nvSpPr>
          <p:cNvPr id="10" name="Rectangle 9">
            <a:extLst>
              <a:ext uri="{FF2B5EF4-FFF2-40B4-BE49-F238E27FC236}">
                <a16:creationId xmlns:a16="http://schemas.microsoft.com/office/drawing/2014/main" id="{76F8249C-53FE-E4F4-609A-C6E0FCAEE971}"/>
              </a:ext>
            </a:extLst>
          </p:cNvPr>
          <p:cNvSpPr/>
          <p:nvPr/>
        </p:nvSpPr>
        <p:spPr>
          <a:xfrm>
            <a:off x="1289150" y="1682714"/>
            <a:ext cx="7032966" cy="3640806"/>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 name="Rectangle 10">
            <a:extLst>
              <a:ext uri="{FF2B5EF4-FFF2-40B4-BE49-F238E27FC236}">
                <a16:creationId xmlns:a16="http://schemas.microsoft.com/office/drawing/2014/main" id="{E18E31CF-8ECB-0A53-958C-80427A1D89F4}"/>
              </a:ext>
            </a:extLst>
          </p:cNvPr>
          <p:cNvSpPr/>
          <p:nvPr/>
        </p:nvSpPr>
        <p:spPr>
          <a:xfrm>
            <a:off x="1289150" y="5393597"/>
            <a:ext cx="7032966" cy="4475763"/>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 name="TextBox 5">
            <a:extLst>
              <a:ext uri="{FF2B5EF4-FFF2-40B4-BE49-F238E27FC236}">
                <a16:creationId xmlns:a16="http://schemas.microsoft.com/office/drawing/2014/main" id="{1E3D8A98-EC83-C035-BACF-12573CAD9EFF}"/>
              </a:ext>
            </a:extLst>
          </p:cNvPr>
          <p:cNvSpPr txBox="1"/>
          <p:nvPr/>
        </p:nvSpPr>
        <p:spPr>
          <a:xfrm>
            <a:off x="9349614" y="1682714"/>
            <a:ext cx="580564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Table-Level constraint Added: </a:t>
            </a:r>
          </a:p>
        </p:txBody>
      </p:sp>
      <p:sp>
        <p:nvSpPr>
          <p:cNvPr id="13" name="TextBox 12">
            <a:extLst>
              <a:ext uri="{FF2B5EF4-FFF2-40B4-BE49-F238E27FC236}">
                <a16:creationId xmlns:a16="http://schemas.microsoft.com/office/drawing/2014/main" id="{A1EC3523-C344-5D7D-EB10-A07B4BFE6A4C}"/>
              </a:ext>
            </a:extLst>
          </p:cNvPr>
          <p:cNvSpPr txBox="1"/>
          <p:nvPr/>
        </p:nvSpPr>
        <p:spPr>
          <a:xfrm>
            <a:off x="9239625" y="5425724"/>
            <a:ext cx="6483731"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After Execution: Device Not Added As The User Adding The Device Already Has 4 Devices Registered:</a:t>
            </a:r>
          </a:p>
        </p:txBody>
      </p:sp>
      <p:sp>
        <p:nvSpPr>
          <p:cNvPr id="15" name="Rectangle 14">
            <a:extLst>
              <a:ext uri="{FF2B5EF4-FFF2-40B4-BE49-F238E27FC236}">
                <a16:creationId xmlns:a16="http://schemas.microsoft.com/office/drawing/2014/main" id="{1ADF2E14-2EBA-4474-D7C8-8CBD130FE19A}"/>
              </a:ext>
            </a:extLst>
          </p:cNvPr>
          <p:cNvSpPr/>
          <p:nvPr/>
        </p:nvSpPr>
        <p:spPr>
          <a:xfrm>
            <a:off x="9239625" y="1682714"/>
            <a:ext cx="7032966" cy="3640806"/>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Rectangle 15">
            <a:extLst>
              <a:ext uri="{FF2B5EF4-FFF2-40B4-BE49-F238E27FC236}">
                <a16:creationId xmlns:a16="http://schemas.microsoft.com/office/drawing/2014/main" id="{20BBD990-C150-8FD3-0084-1DDEAEF5F06E}"/>
              </a:ext>
            </a:extLst>
          </p:cNvPr>
          <p:cNvSpPr/>
          <p:nvPr/>
        </p:nvSpPr>
        <p:spPr>
          <a:xfrm>
            <a:off x="9239625" y="5393597"/>
            <a:ext cx="7032966" cy="4475763"/>
          </a:xfrm>
          <a:prstGeom prst="rect">
            <a:avLst/>
          </a:prstGeom>
          <a:noFill/>
          <a:ln w="12700" cmpd="thinThick">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13314" name="Picture 2">
            <a:extLst>
              <a:ext uri="{FF2B5EF4-FFF2-40B4-BE49-F238E27FC236}">
                <a16:creationId xmlns:a16="http://schemas.microsoft.com/office/drawing/2014/main" id="{0981DAE5-1CC7-732B-C7EA-37F088BD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11" y="2147672"/>
            <a:ext cx="4935557" cy="314080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53DF2DB-C249-ACFA-6CA9-3024A921A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139" y="6031406"/>
            <a:ext cx="6599612" cy="344803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E8D20EB9-AFCA-BE46-5917-5CCBA61B52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076"/>
          <a:stretch/>
        </p:blipFill>
        <p:spPr bwMode="auto">
          <a:xfrm>
            <a:off x="9349615" y="2082824"/>
            <a:ext cx="6634352" cy="314081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E497CBD1-63E2-3A97-EBCF-97EC5544F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9614" y="6223620"/>
            <a:ext cx="6898408" cy="334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15404"/>
      </p:ext>
    </p:extLst>
  </p:cSld>
  <p:clrMapOvr>
    <a:masterClrMapping/>
  </p:clrMapOvr>
  <mc:AlternateContent xmlns:mc="http://schemas.openxmlformats.org/markup-compatibility/2006" xmlns:p14="http://schemas.microsoft.com/office/powerpoint/2010/main">
    <mc:Choice Requires="p14">
      <p:transition spd="slow" p14:dur="86399000"/>
    </mc:Choice>
    <mc:Fallback xmlns="">
      <p:transition spd="slow"/>
    </mc:Fallback>
  </mc:AlternateContent>
</p:sld>
</file>

<file path=ppt/theme/theme1.xml><?xml version="1.0" encoding="utf-8"?>
<a:theme xmlns:a="http://schemas.openxmlformats.org/drawingml/2006/main" name="Title">
  <a:themeElements>
    <a:clrScheme name="Sirius 3">
      <a:dk1>
        <a:srgbClr val="595959"/>
      </a:dk1>
      <a:lt1>
        <a:srgbClr val="FFFFFF"/>
      </a:lt1>
      <a:dk2>
        <a:srgbClr val="3F3F3F"/>
      </a:dk2>
      <a:lt2>
        <a:srgbClr val="D8D8D8"/>
      </a:lt2>
      <a:accent1>
        <a:srgbClr val="ECB720"/>
      </a:accent1>
      <a:accent2>
        <a:srgbClr val="FA6060"/>
      </a:accent2>
      <a:accent3>
        <a:srgbClr val="00CCFF"/>
      </a:accent3>
      <a:accent4>
        <a:srgbClr val="FF99FF"/>
      </a:accent4>
      <a:accent5>
        <a:srgbClr val="4BACC6"/>
      </a:accent5>
      <a:accent6>
        <a:srgbClr val="F79646"/>
      </a:accent6>
      <a:hlink>
        <a:srgbClr val="ECB720"/>
      </a:hlink>
      <a:folHlink>
        <a:srgbClr val="7B5E0A"/>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No Decoration">
  <a:themeElements>
    <a:clrScheme name="Sirius 3">
      <a:dk1>
        <a:srgbClr val="595959"/>
      </a:dk1>
      <a:lt1>
        <a:srgbClr val="FFFFFF"/>
      </a:lt1>
      <a:dk2>
        <a:srgbClr val="3F3F3F"/>
      </a:dk2>
      <a:lt2>
        <a:srgbClr val="D8D8D8"/>
      </a:lt2>
      <a:accent1>
        <a:srgbClr val="ECB720"/>
      </a:accent1>
      <a:accent2>
        <a:srgbClr val="FA6060"/>
      </a:accent2>
      <a:accent3>
        <a:srgbClr val="00CCFF"/>
      </a:accent3>
      <a:accent4>
        <a:srgbClr val="FF99FF"/>
      </a:accent4>
      <a:accent5>
        <a:srgbClr val="4BACC6"/>
      </a:accent5>
      <a:accent6>
        <a:srgbClr val="F79646"/>
      </a:accent6>
      <a:hlink>
        <a:srgbClr val="ECB720"/>
      </a:hlink>
      <a:folHlink>
        <a:srgbClr val="7B5E0A"/>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ntents">
  <a:themeElements>
    <a:clrScheme name="Sirius 3">
      <a:dk1>
        <a:srgbClr val="595959"/>
      </a:dk1>
      <a:lt1>
        <a:srgbClr val="FFFFFF"/>
      </a:lt1>
      <a:dk2>
        <a:srgbClr val="3F3F3F"/>
      </a:dk2>
      <a:lt2>
        <a:srgbClr val="D8D8D8"/>
      </a:lt2>
      <a:accent1>
        <a:srgbClr val="ECB720"/>
      </a:accent1>
      <a:accent2>
        <a:srgbClr val="FA6060"/>
      </a:accent2>
      <a:accent3>
        <a:srgbClr val="00CCFF"/>
      </a:accent3>
      <a:accent4>
        <a:srgbClr val="FF99FF"/>
      </a:accent4>
      <a:accent5>
        <a:srgbClr val="4BACC6"/>
      </a:accent5>
      <a:accent6>
        <a:srgbClr val="F79646"/>
      </a:accent6>
      <a:hlink>
        <a:srgbClr val="ECB720"/>
      </a:hlink>
      <a:folHlink>
        <a:srgbClr val="7B5E0A"/>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1_Contents">
  <a:themeElements>
    <a:clrScheme name="Sirius 3">
      <a:dk1>
        <a:srgbClr val="595959"/>
      </a:dk1>
      <a:lt1>
        <a:srgbClr val="FFFFFF"/>
      </a:lt1>
      <a:dk2>
        <a:srgbClr val="3F3F3F"/>
      </a:dk2>
      <a:lt2>
        <a:srgbClr val="D8D8D8"/>
      </a:lt2>
      <a:accent1>
        <a:srgbClr val="ECB720"/>
      </a:accent1>
      <a:accent2>
        <a:srgbClr val="FA6060"/>
      </a:accent2>
      <a:accent3>
        <a:srgbClr val="00CCFF"/>
      </a:accent3>
      <a:accent4>
        <a:srgbClr val="FF99FF"/>
      </a:accent4>
      <a:accent5>
        <a:srgbClr val="4BACC6"/>
      </a:accent5>
      <a:accent6>
        <a:srgbClr val="F79646"/>
      </a:accent6>
      <a:hlink>
        <a:srgbClr val="ECB720"/>
      </a:hlink>
      <a:folHlink>
        <a:srgbClr val="7B5E0A"/>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44162</TotalTime>
  <Words>657</Words>
  <Application>Microsoft Macintosh PowerPoint</Application>
  <PresentationFormat>Custom</PresentationFormat>
  <Paragraphs>98</Paragraphs>
  <Slides>13</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13</vt:i4>
      </vt:variant>
    </vt:vector>
  </HeadingPairs>
  <TitlesOfParts>
    <vt:vector size="23" baseType="lpstr">
      <vt:lpstr>Arial</vt:lpstr>
      <vt:lpstr>Calibri</vt:lpstr>
      <vt:lpstr>Roboto Condensed Light</vt:lpstr>
      <vt:lpstr>Roboto Light</vt:lpstr>
      <vt:lpstr>Times New Roman</vt:lpstr>
      <vt:lpstr>Wingdings</vt:lpstr>
      <vt:lpstr>Title</vt:lpstr>
      <vt:lpstr>No Decoration</vt:lpstr>
      <vt:lpstr>Contents</vt:lpstr>
      <vt:lpstr>1_Contents</vt:lpstr>
      <vt:lpstr>DMDD Project Group 7</vt:lpstr>
      <vt:lpstr>Our Team</vt:lpstr>
      <vt:lpstr>PowerPoint Presentation</vt:lpstr>
      <vt:lpstr>PowerPoint Presentation</vt:lpstr>
      <vt:lpstr>Entity Relationship Diagram</vt:lpstr>
      <vt:lpstr>SQL DDL – Stored Procedure</vt:lpstr>
      <vt:lpstr>SQL DDL – Encryption</vt:lpstr>
      <vt:lpstr>SQL DDL – Data Validation</vt:lpstr>
      <vt:lpstr>SQL DDL – Table-level CHECK</vt:lpstr>
      <vt:lpstr>PowerBI Visualization</vt:lpstr>
      <vt:lpstr>PowerBI Visualization</vt:lpstr>
      <vt:lpstr>Project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Sirius</dc:title>
  <dc:creator>Jun</dc:creator>
  <cp:lastModifiedBy>Shubhada Bagal</cp:lastModifiedBy>
  <cp:revision>729</cp:revision>
  <dcterms:created xsi:type="dcterms:W3CDTF">2015-01-09T17:56:04Z</dcterms:created>
  <dcterms:modified xsi:type="dcterms:W3CDTF">2022-08-06T14:27:40Z</dcterms:modified>
</cp:coreProperties>
</file>